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142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70BF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70BF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8038" y="2118000"/>
            <a:ext cx="5518150" cy="2037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65889" y="2233705"/>
            <a:ext cx="5536565" cy="3317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70BF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6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88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7" Type="http://schemas.openxmlformats.org/officeDocument/2006/relationships/image" Target="../media/image9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90.jp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5076825"/>
            <a:chOff x="315468" y="0"/>
            <a:chExt cx="1005840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50764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530" dirty="0"/>
              <a:t>DIGITAL </a:t>
            </a:r>
            <a:r>
              <a:rPr spc="620" dirty="0"/>
              <a:t>TEXT</a:t>
            </a:r>
            <a:r>
              <a:rPr spc="335" dirty="0"/>
              <a:t> </a:t>
            </a:r>
            <a:r>
              <a:rPr spc="605" dirty="0"/>
              <a:t>BOOK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468" y="5076444"/>
            <a:ext cx="10058399" cy="24841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327900" y="5153025"/>
            <a:ext cx="3045967" cy="10534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355" dirty="0">
                <a:solidFill>
                  <a:srgbClr val="FFFFFF"/>
                </a:solidFill>
                <a:latin typeface="Arial"/>
                <a:cs typeface="Arial"/>
              </a:rPr>
              <a:t>REEJA K GEORGE</a:t>
            </a:r>
            <a:endParaRPr dirty="0">
              <a:latin typeface="Arial"/>
              <a:cs typeface="Arial"/>
            </a:endParaRPr>
          </a:p>
          <a:p>
            <a:pPr marL="177165">
              <a:lnSpc>
                <a:spcPct val="100000"/>
              </a:lnSpc>
              <a:spcBef>
                <a:spcPts val="125"/>
              </a:spcBef>
            </a:pPr>
            <a:r>
              <a:rPr lang="en-US" sz="2400" spc="16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2400" spc="165" dirty="0">
                <a:solidFill>
                  <a:srgbClr val="FFFFFF"/>
                </a:solidFill>
                <a:latin typeface="Arial"/>
                <a:cs typeface="Arial"/>
              </a:rPr>
              <a:t>PHYSICAL</a:t>
            </a:r>
            <a:r>
              <a:rPr sz="2400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spc="14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</a:p>
          <a:p>
            <a:pPr marL="177165">
              <a:lnSpc>
                <a:spcPct val="100000"/>
              </a:lnSpc>
              <a:spcBef>
                <a:spcPts val="125"/>
              </a:spcBef>
            </a:pPr>
            <a:r>
              <a:rPr lang="en-US" sz="2400" spc="140" dirty="0">
                <a:solidFill>
                  <a:srgbClr val="FFFFFF"/>
                </a:solidFill>
                <a:latin typeface="Arial"/>
                <a:cs typeface="Arial"/>
              </a:rPr>
              <a:t>         </a:t>
            </a:r>
            <a:r>
              <a:rPr sz="2400" spc="130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7560945"/>
            <a:chOff x="315468" y="0"/>
            <a:chExt cx="10058400" cy="756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79" y="495300"/>
              <a:ext cx="8764523" cy="19903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1080" y="457199"/>
              <a:ext cx="8841105" cy="2028825"/>
            </a:xfrm>
            <a:custGeom>
              <a:avLst/>
              <a:gdLst/>
              <a:ahLst/>
              <a:cxnLst/>
              <a:rect l="l" t="t" r="r" b="b"/>
              <a:pathLst>
                <a:path w="8841105" h="2028825">
                  <a:moveTo>
                    <a:pt x="76200" y="1850136"/>
                  </a:moveTo>
                  <a:lnTo>
                    <a:pt x="0" y="1850136"/>
                  </a:lnTo>
                  <a:lnTo>
                    <a:pt x="0" y="2028444"/>
                  </a:lnTo>
                  <a:lnTo>
                    <a:pt x="76200" y="2028444"/>
                  </a:lnTo>
                  <a:lnTo>
                    <a:pt x="76200" y="1850136"/>
                  </a:lnTo>
                  <a:close/>
                </a:path>
                <a:path w="8841105" h="2028825">
                  <a:moveTo>
                    <a:pt x="76200" y="1545336"/>
                  </a:moveTo>
                  <a:lnTo>
                    <a:pt x="0" y="1545336"/>
                  </a:lnTo>
                  <a:lnTo>
                    <a:pt x="0" y="1621536"/>
                  </a:lnTo>
                  <a:lnTo>
                    <a:pt x="76200" y="1621536"/>
                  </a:lnTo>
                  <a:lnTo>
                    <a:pt x="76200" y="1545336"/>
                  </a:lnTo>
                  <a:close/>
                </a:path>
                <a:path w="8841105" h="2028825">
                  <a:moveTo>
                    <a:pt x="76200" y="1240536"/>
                  </a:moveTo>
                  <a:lnTo>
                    <a:pt x="0" y="1240536"/>
                  </a:lnTo>
                  <a:lnTo>
                    <a:pt x="0" y="1316736"/>
                  </a:lnTo>
                  <a:lnTo>
                    <a:pt x="76200" y="1316736"/>
                  </a:lnTo>
                  <a:lnTo>
                    <a:pt x="76200" y="1240536"/>
                  </a:lnTo>
                  <a:close/>
                </a:path>
                <a:path w="8841105" h="2028825">
                  <a:moveTo>
                    <a:pt x="76200" y="402336"/>
                  </a:moveTo>
                  <a:lnTo>
                    <a:pt x="0" y="402336"/>
                  </a:lnTo>
                  <a:lnTo>
                    <a:pt x="0" y="1011936"/>
                  </a:lnTo>
                  <a:lnTo>
                    <a:pt x="76200" y="1011936"/>
                  </a:lnTo>
                  <a:lnTo>
                    <a:pt x="76200" y="402336"/>
                  </a:lnTo>
                  <a:close/>
                </a:path>
                <a:path w="8841105" h="2028825">
                  <a:moveTo>
                    <a:pt x="76200" y="97536"/>
                  </a:moveTo>
                  <a:lnTo>
                    <a:pt x="0" y="97536"/>
                  </a:lnTo>
                  <a:lnTo>
                    <a:pt x="0" y="173736"/>
                  </a:lnTo>
                  <a:lnTo>
                    <a:pt x="76200" y="173736"/>
                  </a:lnTo>
                  <a:lnTo>
                    <a:pt x="76200" y="97536"/>
                  </a:lnTo>
                  <a:close/>
                </a:path>
                <a:path w="8841105" h="2028825">
                  <a:moveTo>
                    <a:pt x="284988" y="0"/>
                  </a:moveTo>
                  <a:lnTo>
                    <a:pt x="208788" y="0"/>
                  </a:lnTo>
                  <a:lnTo>
                    <a:pt x="208788" y="76200"/>
                  </a:lnTo>
                  <a:lnTo>
                    <a:pt x="284988" y="76200"/>
                  </a:lnTo>
                  <a:lnTo>
                    <a:pt x="284988" y="0"/>
                  </a:lnTo>
                  <a:close/>
                </a:path>
                <a:path w="8841105" h="2028825">
                  <a:moveTo>
                    <a:pt x="1123188" y="0"/>
                  </a:moveTo>
                  <a:lnTo>
                    <a:pt x="513588" y="0"/>
                  </a:lnTo>
                  <a:lnTo>
                    <a:pt x="513588" y="76200"/>
                  </a:lnTo>
                  <a:lnTo>
                    <a:pt x="1123188" y="76200"/>
                  </a:lnTo>
                  <a:lnTo>
                    <a:pt x="1123188" y="0"/>
                  </a:lnTo>
                  <a:close/>
                </a:path>
                <a:path w="8841105" h="2028825">
                  <a:moveTo>
                    <a:pt x="1427988" y="0"/>
                  </a:moveTo>
                  <a:lnTo>
                    <a:pt x="1351788" y="0"/>
                  </a:lnTo>
                  <a:lnTo>
                    <a:pt x="1351788" y="76200"/>
                  </a:lnTo>
                  <a:lnTo>
                    <a:pt x="1427988" y="76200"/>
                  </a:lnTo>
                  <a:lnTo>
                    <a:pt x="1427988" y="0"/>
                  </a:lnTo>
                  <a:close/>
                </a:path>
                <a:path w="8841105" h="2028825">
                  <a:moveTo>
                    <a:pt x="1732788" y="0"/>
                  </a:moveTo>
                  <a:lnTo>
                    <a:pt x="1656588" y="0"/>
                  </a:lnTo>
                  <a:lnTo>
                    <a:pt x="1656588" y="76200"/>
                  </a:lnTo>
                  <a:lnTo>
                    <a:pt x="1732788" y="76200"/>
                  </a:lnTo>
                  <a:lnTo>
                    <a:pt x="1732788" y="0"/>
                  </a:lnTo>
                  <a:close/>
                </a:path>
                <a:path w="8841105" h="2028825">
                  <a:moveTo>
                    <a:pt x="2570988" y="0"/>
                  </a:moveTo>
                  <a:lnTo>
                    <a:pt x="1961388" y="0"/>
                  </a:lnTo>
                  <a:lnTo>
                    <a:pt x="1961388" y="76200"/>
                  </a:lnTo>
                  <a:lnTo>
                    <a:pt x="2570988" y="76200"/>
                  </a:lnTo>
                  <a:lnTo>
                    <a:pt x="2570988" y="0"/>
                  </a:lnTo>
                  <a:close/>
                </a:path>
                <a:path w="8841105" h="2028825">
                  <a:moveTo>
                    <a:pt x="2875788" y="0"/>
                  </a:moveTo>
                  <a:lnTo>
                    <a:pt x="2799588" y="0"/>
                  </a:lnTo>
                  <a:lnTo>
                    <a:pt x="2799588" y="76200"/>
                  </a:lnTo>
                  <a:lnTo>
                    <a:pt x="2875788" y="76200"/>
                  </a:lnTo>
                  <a:lnTo>
                    <a:pt x="2875788" y="0"/>
                  </a:lnTo>
                  <a:close/>
                </a:path>
                <a:path w="8841105" h="2028825">
                  <a:moveTo>
                    <a:pt x="3180588" y="0"/>
                  </a:moveTo>
                  <a:lnTo>
                    <a:pt x="3104388" y="0"/>
                  </a:lnTo>
                  <a:lnTo>
                    <a:pt x="3104388" y="76200"/>
                  </a:lnTo>
                  <a:lnTo>
                    <a:pt x="3180588" y="76200"/>
                  </a:lnTo>
                  <a:lnTo>
                    <a:pt x="3180588" y="0"/>
                  </a:lnTo>
                  <a:close/>
                </a:path>
                <a:path w="8841105" h="2028825">
                  <a:moveTo>
                    <a:pt x="4018788" y="0"/>
                  </a:moveTo>
                  <a:lnTo>
                    <a:pt x="3409188" y="0"/>
                  </a:lnTo>
                  <a:lnTo>
                    <a:pt x="3409188" y="76200"/>
                  </a:lnTo>
                  <a:lnTo>
                    <a:pt x="4018788" y="76200"/>
                  </a:lnTo>
                  <a:lnTo>
                    <a:pt x="4018788" y="0"/>
                  </a:lnTo>
                  <a:close/>
                </a:path>
                <a:path w="8841105" h="2028825">
                  <a:moveTo>
                    <a:pt x="4323588" y="0"/>
                  </a:moveTo>
                  <a:lnTo>
                    <a:pt x="4247388" y="0"/>
                  </a:lnTo>
                  <a:lnTo>
                    <a:pt x="4247388" y="76200"/>
                  </a:lnTo>
                  <a:lnTo>
                    <a:pt x="4323588" y="76200"/>
                  </a:lnTo>
                  <a:lnTo>
                    <a:pt x="4323588" y="0"/>
                  </a:lnTo>
                  <a:close/>
                </a:path>
                <a:path w="8841105" h="2028825">
                  <a:moveTo>
                    <a:pt x="4628388" y="0"/>
                  </a:moveTo>
                  <a:lnTo>
                    <a:pt x="4552188" y="0"/>
                  </a:lnTo>
                  <a:lnTo>
                    <a:pt x="4552188" y="76200"/>
                  </a:lnTo>
                  <a:lnTo>
                    <a:pt x="4628388" y="76200"/>
                  </a:lnTo>
                  <a:lnTo>
                    <a:pt x="4628388" y="0"/>
                  </a:lnTo>
                  <a:close/>
                </a:path>
                <a:path w="8841105" h="2028825">
                  <a:moveTo>
                    <a:pt x="5466588" y="0"/>
                  </a:moveTo>
                  <a:lnTo>
                    <a:pt x="4856988" y="0"/>
                  </a:lnTo>
                  <a:lnTo>
                    <a:pt x="4856988" y="76200"/>
                  </a:lnTo>
                  <a:lnTo>
                    <a:pt x="5466588" y="76200"/>
                  </a:lnTo>
                  <a:lnTo>
                    <a:pt x="5466588" y="0"/>
                  </a:lnTo>
                  <a:close/>
                </a:path>
                <a:path w="8841105" h="2028825">
                  <a:moveTo>
                    <a:pt x="5771388" y="0"/>
                  </a:moveTo>
                  <a:lnTo>
                    <a:pt x="5695188" y="0"/>
                  </a:lnTo>
                  <a:lnTo>
                    <a:pt x="5695188" y="76200"/>
                  </a:lnTo>
                  <a:lnTo>
                    <a:pt x="5771388" y="76200"/>
                  </a:lnTo>
                  <a:lnTo>
                    <a:pt x="5771388" y="0"/>
                  </a:lnTo>
                  <a:close/>
                </a:path>
                <a:path w="8841105" h="2028825">
                  <a:moveTo>
                    <a:pt x="6076188" y="0"/>
                  </a:moveTo>
                  <a:lnTo>
                    <a:pt x="5999988" y="0"/>
                  </a:lnTo>
                  <a:lnTo>
                    <a:pt x="5999988" y="76200"/>
                  </a:lnTo>
                  <a:lnTo>
                    <a:pt x="6076188" y="76200"/>
                  </a:lnTo>
                  <a:lnTo>
                    <a:pt x="6076188" y="0"/>
                  </a:lnTo>
                  <a:close/>
                </a:path>
                <a:path w="8841105" h="2028825">
                  <a:moveTo>
                    <a:pt x="6914388" y="0"/>
                  </a:moveTo>
                  <a:lnTo>
                    <a:pt x="6304788" y="0"/>
                  </a:lnTo>
                  <a:lnTo>
                    <a:pt x="6304788" y="76200"/>
                  </a:lnTo>
                  <a:lnTo>
                    <a:pt x="6914388" y="76200"/>
                  </a:lnTo>
                  <a:lnTo>
                    <a:pt x="6914388" y="0"/>
                  </a:lnTo>
                  <a:close/>
                </a:path>
                <a:path w="8841105" h="2028825">
                  <a:moveTo>
                    <a:pt x="7219188" y="0"/>
                  </a:moveTo>
                  <a:lnTo>
                    <a:pt x="7142988" y="0"/>
                  </a:lnTo>
                  <a:lnTo>
                    <a:pt x="7142988" y="76200"/>
                  </a:lnTo>
                  <a:lnTo>
                    <a:pt x="7219188" y="76200"/>
                  </a:lnTo>
                  <a:lnTo>
                    <a:pt x="7219188" y="0"/>
                  </a:lnTo>
                  <a:close/>
                </a:path>
                <a:path w="8841105" h="2028825">
                  <a:moveTo>
                    <a:pt x="7523988" y="0"/>
                  </a:moveTo>
                  <a:lnTo>
                    <a:pt x="7447788" y="0"/>
                  </a:lnTo>
                  <a:lnTo>
                    <a:pt x="7447788" y="76200"/>
                  </a:lnTo>
                  <a:lnTo>
                    <a:pt x="7523988" y="76200"/>
                  </a:lnTo>
                  <a:lnTo>
                    <a:pt x="7523988" y="0"/>
                  </a:lnTo>
                  <a:close/>
                </a:path>
                <a:path w="8841105" h="2028825">
                  <a:moveTo>
                    <a:pt x="8362188" y="0"/>
                  </a:moveTo>
                  <a:lnTo>
                    <a:pt x="7752588" y="0"/>
                  </a:lnTo>
                  <a:lnTo>
                    <a:pt x="7752588" y="76200"/>
                  </a:lnTo>
                  <a:lnTo>
                    <a:pt x="8362188" y="76200"/>
                  </a:lnTo>
                  <a:lnTo>
                    <a:pt x="8362188" y="0"/>
                  </a:lnTo>
                  <a:close/>
                </a:path>
                <a:path w="8841105" h="2028825">
                  <a:moveTo>
                    <a:pt x="8666988" y="0"/>
                  </a:moveTo>
                  <a:lnTo>
                    <a:pt x="8590788" y="0"/>
                  </a:lnTo>
                  <a:lnTo>
                    <a:pt x="8590788" y="76200"/>
                  </a:lnTo>
                  <a:lnTo>
                    <a:pt x="8666988" y="76200"/>
                  </a:lnTo>
                  <a:lnTo>
                    <a:pt x="8666988" y="0"/>
                  </a:lnTo>
                  <a:close/>
                </a:path>
                <a:path w="8841105" h="2028825">
                  <a:moveTo>
                    <a:pt x="8840724" y="1883664"/>
                  </a:moveTo>
                  <a:lnTo>
                    <a:pt x="8764524" y="1883664"/>
                  </a:lnTo>
                  <a:lnTo>
                    <a:pt x="8764524" y="2028444"/>
                  </a:lnTo>
                  <a:lnTo>
                    <a:pt x="8840724" y="2028444"/>
                  </a:lnTo>
                  <a:lnTo>
                    <a:pt x="8840724" y="1883664"/>
                  </a:lnTo>
                  <a:close/>
                </a:path>
                <a:path w="8841105" h="2028825">
                  <a:moveTo>
                    <a:pt x="8840724" y="1578864"/>
                  </a:moveTo>
                  <a:lnTo>
                    <a:pt x="8764524" y="1578864"/>
                  </a:lnTo>
                  <a:lnTo>
                    <a:pt x="8764524" y="1655064"/>
                  </a:lnTo>
                  <a:lnTo>
                    <a:pt x="8840724" y="1655064"/>
                  </a:lnTo>
                  <a:lnTo>
                    <a:pt x="8840724" y="1578864"/>
                  </a:lnTo>
                  <a:close/>
                </a:path>
                <a:path w="8841105" h="2028825">
                  <a:moveTo>
                    <a:pt x="8840724" y="1274064"/>
                  </a:moveTo>
                  <a:lnTo>
                    <a:pt x="8764524" y="1274064"/>
                  </a:lnTo>
                  <a:lnTo>
                    <a:pt x="8764524" y="1350264"/>
                  </a:lnTo>
                  <a:lnTo>
                    <a:pt x="8840724" y="1350264"/>
                  </a:lnTo>
                  <a:lnTo>
                    <a:pt x="8840724" y="1274064"/>
                  </a:lnTo>
                  <a:close/>
                </a:path>
                <a:path w="8841105" h="2028825">
                  <a:moveTo>
                    <a:pt x="8840724" y="435864"/>
                  </a:moveTo>
                  <a:lnTo>
                    <a:pt x="8764524" y="435864"/>
                  </a:lnTo>
                  <a:lnTo>
                    <a:pt x="8764524" y="1045464"/>
                  </a:lnTo>
                  <a:lnTo>
                    <a:pt x="8840724" y="1045464"/>
                  </a:lnTo>
                  <a:lnTo>
                    <a:pt x="8840724" y="435864"/>
                  </a:lnTo>
                  <a:close/>
                </a:path>
                <a:path w="8841105" h="2028825">
                  <a:moveTo>
                    <a:pt x="8840724" y="131064"/>
                  </a:moveTo>
                  <a:lnTo>
                    <a:pt x="8764524" y="131064"/>
                  </a:lnTo>
                  <a:lnTo>
                    <a:pt x="8764524" y="207264"/>
                  </a:lnTo>
                  <a:lnTo>
                    <a:pt x="8840724" y="207264"/>
                  </a:lnTo>
                  <a:lnTo>
                    <a:pt x="8840724" y="13106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79" y="2485643"/>
              <a:ext cx="8764523" cy="259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1080" y="2485643"/>
              <a:ext cx="8841105" cy="2522220"/>
            </a:xfrm>
            <a:custGeom>
              <a:avLst/>
              <a:gdLst/>
              <a:ahLst/>
              <a:cxnLst/>
              <a:rect l="l" t="t" r="r" b="b"/>
              <a:pathLst>
                <a:path w="8841105" h="2522220">
                  <a:moveTo>
                    <a:pt x="76200" y="2412492"/>
                  </a:moveTo>
                  <a:lnTo>
                    <a:pt x="0" y="2412492"/>
                  </a:lnTo>
                  <a:lnTo>
                    <a:pt x="0" y="2488692"/>
                  </a:lnTo>
                  <a:lnTo>
                    <a:pt x="76200" y="2488692"/>
                  </a:lnTo>
                  <a:lnTo>
                    <a:pt x="76200" y="2412492"/>
                  </a:lnTo>
                  <a:close/>
                </a:path>
                <a:path w="8841105" h="2522220">
                  <a:moveTo>
                    <a:pt x="76200" y="2107692"/>
                  </a:moveTo>
                  <a:lnTo>
                    <a:pt x="0" y="2107692"/>
                  </a:lnTo>
                  <a:lnTo>
                    <a:pt x="0" y="2183892"/>
                  </a:lnTo>
                  <a:lnTo>
                    <a:pt x="76200" y="2183892"/>
                  </a:lnTo>
                  <a:lnTo>
                    <a:pt x="76200" y="2107692"/>
                  </a:lnTo>
                  <a:close/>
                </a:path>
                <a:path w="8841105" h="2522220">
                  <a:moveTo>
                    <a:pt x="76200" y="1269492"/>
                  </a:moveTo>
                  <a:lnTo>
                    <a:pt x="0" y="1269492"/>
                  </a:lnTo>
                  <a:lnTo>
                    <a:pt x="0" y="1879092"/>
                  </a:lnTo>
                  <a:lnTo>
                    <a:pt x="76200" y="1879092"/>
                  </a:lnTo>
                  <a:lnTo>
                    <a:pt x="76200" y="1269492"/>
                  </a:lnTo>
                  <a:close/>
                </a:path>
                <a:path w="8841105" h="2522220">
                  <a:moveTo>
                    <a:pt x="76200" y="964692"/>
                  </a:moveTo>
                  <a:lnTo>
                    <a:pt x="0" y="964692"/>
                  </a:lnTo>
                  <a:lnTo>
                    <a:pt x="0" y="1040892"/>
                  </a:lnTo>
                  <a:lnTo>
                    <a:pt x="76200" y="1040892"/>
                  </a:lnTo>
                  <a:lnTo>
                    <a:pt x="76200" y="964692"/>
                  </a:lnTo>
                  <a:close/>
                </a:path>
                <a:path w="8841105" h="2522220">
                  <a:moveTo>
                    <a:pt x="76200" y="659892"/>
                  </a:moveTo>
                  <a:lnTo>
                    <a:pt x="0" y="659892"/>
                  </a:lnTo>
                  <a:lnTo>
                    <a:pt x="0" y="736092"/>
                  </a:lnTo>
                  <a:lnTo>
                    <a:pt x="76200" y="736092"/>
                  </a:lnTo>
                  <a:lnTo>
                    <a:pt x="76200" y="659892"/>
                  </a:lnTo>
                  <a:close/>
                </a:path>
                <a:path w="8841105" h="2522220">
                  <a:moveTo>
                    <a:pt x="76200" y="0"/>
                  </a:moveTo>
                  <a:lnTo>
                    <a:pt x="0" y="0"/>
                  </a:lnTo>
                  <a:lnTo>
                    <a:pt x="0" y="431292"/>
                  </a:lnTo>
                  <a:lnTo>
                    <a:pt x="76200" y="431292"/>
                  </a:lnTo>
                  <a:lnTo>
                    <a:pt x="76200" y="0"/>
                  </a:lnTo>
                  <a:close/>
                </a:path>
                <a:path w="8841105" h="2522220">
                  <a:moveTo>
                    <a:pt x="8840724" y="2446020"/>
                  </a:moveTo>
                  <a:lnTo>
                    <a:pt x="8764524" y="2446020"/>
                  </a:lnTo>
                  <a:lnTo>
                    <a:pt x="8764524" y="2522220"/>
                  </a:lnTo>
                  <a:lnTo>
                    <a:pt x="8840724" y="2522220"/>
                  </a:lnTo>
                  <a:lnTo>
                    <a:pt x="8840724" y="2446020"/>
                  </a:lnTo>
                  <a:close/>
                </a:path>
                <a:path w="8841105" h="2522220">
                  <a:moveTo>
                    <a:pt x="8840724" y="2141220"/>
                  </a:moveTo>
                  <a:lnTo>
                    <a:pt x="8764524" y="2141220"/>
                  </a:lnTo>
                  <a:lnTo>
                    <a:pt x="8764524" y="2217420"/>
                  </a:lnTo>
                  <a:lnTo>
                    <a:pt x="8840724" y="2217420"/>
                  </a:lnTo>
                  <a:lnTo>
                    <a:pt x="8840724" y="2141220"/>
                  </a:lnTo>
                  <a:close/>
                </a:path>
                <a:path w="8841105" h="2522220">
                  <a:moveTo>
                    <a:pt x="8840724" y="1303020"/>
                  </a:moveTo>
                  <a:lnTo>
                    <a:pt x="8764524" y="1303020"/>
                  </a:lnTo>
                  <a:lnTo>
                    <a:pt x="8764524" y="1912620"/>
                  </a:lnTo>
                  <a:lnTo>
                    <a:pt x="8840724" y="1912620"/>
                  </a:lnTo>
                  <a:lnTo>
                    <a:pt x="8840724" y="1303020"/>
                  </a:lnTo>
                  <a:close/>
                </a:path>
                <a:path w="8841105" h="2522220">
                  <a:moveTo>
                    <a:pt x="8840724" y="998220"/>
                  </a:moveTo>
                  <a:lnTo>
                    <a:pt x="8764524" y="998220"/>
                  </a:lnTo>
                  <a:lnTo>
                    <a:pt x="8764524" y="1074420"/>
                  </a:lnTo>
                  <a:lnTo>
                    <a:pt x="8840724" y="1074420"/>
                  </a:lnTo>
                  <a:lnTo>
                    <a:pt x="8840724" y="998220"/>
                  </a:lnTo>
                  <a:close/>
                </a:path>
                <a:path w="8841105" h="2522220">
                  <a:moveTo>
                    <a:pt x="8840724" y="693420"/>
                  </a:moveTo>
                  <a:lnTo>
                    <a:pt x="8764524" y="693420"/>
                  </a:lnTo>
                  <a:lnTo>
                    <a:pt x="8764524" y="769620"/>
                  </a:lnTo>
                  <a:lnTo>
                    <a:pt x="8840724" y="769620"/>
                  </a:lnTo>
                  <a:lnTo>
                    <a:pt x="8840724" y="693420"/>
                  </a:lnTo>
                  <a:close/>
                </a:path>
                <a:path w="8841105" h="2522220">
                  <a:moveTo>
                    <a:pt x="8840724" y="0"/>
                  </a:moveTo>
                  <a:lnTo>
                    <a:pt x="8764524" y="0"/>
                  </a:lnTo>
                  <a:lnTo>
                    <a:pt x="8764524" y="464820"/>
                  </a:lnTo>
                  <a:lnTo>
                    <a:pt x="8840724" y="464820"/>
                  </a:lnTo>
                  <a:lnTo>
                    <a:pt x="884072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179" y="5076444"/>
              <a:ext cx="8764523" cy="21838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21080" y="5202935"/>
              <a:ext cx="8841105" cy="2095500"/>
            </a:xfrm>
            <a:custGeom>
              <a:avLst/>
              <a:gdLst/>
              <a:ahLst/>
              <a:cxnLst/>
              <a:rect l="l" t="t" r="r" b="b"/>
              <a:pathLst>
                <a:path w="8841105" h="2095500">
                  <a:moveTo>
                    <a:pt x="76200" y="2057400"/>
                  </a:moveTo>
                  <a:lnTo>
                    <a:pt x="0" y="2057400"/>
                  </a:lnTo>
                  <a:lnTo>
                    <a:pt x="0" y="1447800"/>
                  </a:lnTo>
                  <a:lnTo>
                    <a:pt x="76200" y="1447800"/>
                  </a:lnTo>
                  <a:lnTo>
                    <a:pt x="76200" y="2057400"/>
                  </a:lnTo>
                  <a:close/>
                </a:path>
                <a:path w="8841105" h="2095500">
                  <a:moveTo>
                    <a:pt x="76200" y="1219200"/>
                  </a:moveTo>
                  <a:lnTo>
                    <a:pt x="0" y="1219200"/>
                  </a:lnTo>
                  <a:lnTo>
                    <a:pt x="0" y="1143000"/>
                  </a:lnTo>
                  <a:lnTo>
                    <a:pt x="76200" y="1143000"/>
                  </a:lnTo>
                  <a:lnTo>
                    <a:pt x="76200" y="1219200"/>
                  </a:lnTo>
                  <a:close/>
                </a:path>
                <a:path w="8841105" h="2095500">
                  <a:moveTo>
                    <a:pt x="76200" y="914400"/>
                  </a:moveTo>
                  <a:lnTo>
                    <a:pt x="0" y="914400"/>
                  </a:lnTo>
                  <a:lnTo>
                    <a:pt x="0" y="838200"/>
                  </a:lnTo>
                  <a:lnTo>
                    <a:pt x="76200" y="838200"/>
                  </a:lnTo>
                  <a:lnTo>
                    <a:pt x="76200" y="914400"/>
                  </a:lnTo>
                  <a:close/>
                </a:path>
                <a:path w="8841105" h="2095500">
                  <a:moveTo>
                    <a:pt x="76200" y="609600"/>
                  </a:moveTo>
                  <a:lnTo>
                    <a:pt x="0" y="609600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609600"/>
                  </a:lnTo>
                  <a:close/>
                </a:path>
                <a:path w="8841105" h="2095500">
                  <a:moveTo>
                    <a:pt x="8840724" y="643128"/>
                  </a:moveTo>
                  <a:lnTo>
                    <a:pt x="8764524" y="643128"/>
                  </a:lnTo>
                  <a:lnTo>
                    <a:pt x="8764524" y="33528"/>
                  </a:lnTo>
                  <a:lnTo>
                    <a:pt x="8840724" y="33528"/>
                  </a:lnTo>
                  <a:lnTo>
                    <a:pt x="8840724" y="643128"/>
                  </a:lnTo>
                  <a:close/>
                </a:path>
                <a:path w="8841105" h="2095500">
                  <a:moveTo>
                    <a:pt x="8840724" y="947928"/>
                  </a:moveTo>
                  <a:lnTo>
                    <a:pt x="8764524" y="947928"/>
                  </a:lnTo>
                  <a:lnTo>
                    <a:pt x="8764524" y="871728"/>
                  </a:lnTo>
                  <a:lnTo>
                    <a:pt x="8840724" y="871728"/>
                  </a:lnTo>
                  <a:lnTo>
                    <a:pt x="8840724" y="947928"/>
                  </a:lnTo>
                  <a:close/>
                </a:path>
                <a:path w="8841105" h="2095500">
                  <a:moveTo>
                    <a:pt x="8840724" y="1252728"/>
                  </a:moveTo>
                  <a:lnTo>
                    <a:pt x="8764524" y="1252728"/>
                  </a:lnTo>
                  <a:lnTo>
                    <a:pt x="8764524" y="1176528"/>
                  </a:lnTo>
                  <a:lnTo>
                    <a:pt x="8840724" y="1176528"/>
                  </a:lnTo>
                  <a:lnTo>
                    <a:pt x="8840724" y="1252728"/>
                  </a:lnTo>
                  <a:close/>
                </a:path>
                <a:path w="8841105" h="2095500">
                  <a:moveTo>
                    <a:pt x="8764524" y="2057400"/>
                  </a:moveTo>
                  <a:lnTo>
                    <a:pt x="8764524" y="1481328"/>
                  </a:lnTo>
                  <a:lnTo>
                    <a:pt x="8840724" y="1481328"/>
                  </a:lnTo>
                  <a:lnTo>
                    <a:pt x="8840724" y="2019300"/>
                  </a:lnTo>
                  <a:lnTo>
                    <a:pt x="8767573" y="2019300"/>
                  </a:lnTo>
                  <a:lnTo>
                    <a:pt x="8767573" y="2054351"/>
                  </a:lnTo>
                  <a:lnTo>
                    <a:pt x="8764524" y="2057400"/>
                  </a:lnTo>
                  <a:close/>
                </a:path>
                <a:path w="8841105" h="2095500">
                  <a:moveTo>
                    <a:pt x="8767573" y="2054351"/>
                  </a:moveTo>
                  <a:lnTo>
                    <a:pt x="8767573" y="2019300"/>
                  </a:lnTo>
                  <a:lnTo>
                    <a:pt x="8802624" y="2019300"/>
                  </a:lnTo>
                  <a:lnTo>
                    <a:pt x="8767573" y="2054351"/>
                  </a:lnTo>
                  <a:close/>
                </a:path>
                <a:path w="8841105" h="2095500">
                  <a:moveTo>
                    <a:pt x="8802624" y="2095500"/>
                  </a:moveTo>
                  <a:lnTo>
                    <a:pt x="8767573" y="2095500"/>
                  </a:lnTo>
                  <a:lnTo>
                    <a:pt x="8767573" y="2054351"/>
                  </a:lnTo>
                  <a:lnTo>
                    <a:pt x="8802624" y="2019300"/>
                  </a:lnTo>
                  <a:lnTo>
                    <a:pt x="8840724" y="2019300"/>
                  </a:lnTo>
                  <a:lnTo>
                    <a:pt x="8840724" y="2057400"/>
                  </a:lnTo>
                  <a:lnTo>
                    <a:pt x="8837557" y="2071711"/>
                  </a:lnTo>
                  <a:lnTo>
                    <a:pt x="8829103" y="2083879"/>
                  </a:lnTo>
                  <a:lnTo>
                    <a:pt x="8816935" y="2092333"/>
                  </a:lnTo>
                  <a:lnTo>
                    <a:pt x="8802624" y="2095500"/>
                  </a:lnTo>
                  <a:close/>
                </a:path>
                <a:path w="8841105" h="2095500">
                  <a:moveTo>
                    <a:pt x="8538972" y="2095500"/>
                  </a:moveTo>
                  <a:lnTo>
                    <a:pt x="8462772" y="2095500"/>
                  </a:lnTo>
                  <a:lnTo>
                    <a:pt x="8462772" y="2019300"/>
                  </a:lnTo>
                  <a:lnTo>
                    <a:pt x="8538972" y="2019300"/>
                  </a:lnTo>
                  <a:lnTo>
                    <a:pt x="8538972" y="2095500"/>
                  </a:lnTo>
                  <a:close/>
                </a:path>
                <a:path w="8841105" h="2095500">
                  <a:moveTo>
                    <a:pt x="8234172" y="2095500"/>
                  </a:moveTo>
                  <a:lnTo>
                    <a:pt x="8157972" y="2095500"/>
                  </a:lnTo>
                  <a:lnTo>
                    <a:pt x="8157972" y="2019300"/>
                  </a:lnTo>
                  <a:lnTo>
                    <a:pt x="8234172" y="2019300"/>
                  </a:lnTo>
                  <a:lnTo>
                    <a:pt x="8234172" y="2095500"/>
                  </a:lnTo>
                  <a:close/>
                </a:path>
                <a:path w="8841105" h="2095500">
                  <a:moveTo>
                    <a:pt x="7929372" y="2095500"/>
                  </a:moveTo>
                  <a:lnTo>
                    <a:pt x="7319772" y="2095500"/>
                  </a:lnTo>
                  <a:lnTo>
                    <a:pt x="7319772" y="2019300"/>
                  </a:lnTo>
                  <a:lnTo>
                    <a:pt x="7929372" y="2019300"/>
                  </a:lnTo>
                  <a:lnTo>
                    <a:pt x="7929372" y="2095500"/>
                  </a:lnTo>
                  <a:close/>
                </a:path>
                <a:path w="8841105" h="2095500">
                  <a:moveTo>
                    <a:pt x="7091172" y="2095500"/>
                  </a:moveTo>
                  <a:lnTo>
                    <a:pt x="7014972" y="2095500"/>
                  </a:lnTo>
                  <a:lnTo>
                    <a:pt x="7014972" y="2019300"/>
                  </a:lnTo>
                  <a:lnTo>
                    <a:pt x="7091172" y="2019300"/>
                  </a:lnTo>
                  <a:lnTo>
                    <a:pt x="7091172" y="2095500"/>
                  </a:lnTo>
                  <a:close/>
                </a:path>
                <a:path w="8841105" h="2095500">
                  <a:moveTo>
                    <a:pt x="6786372" y="2095500"/>
                  </a:moveTo>
                  <a:lnTo>
                    <a:pt x="6710172" y="2095500"/>
                  </a:lnTo>
                  <a:lnTo>
                    <a:pt x="6710172" y="2019300"/>
                  </a:lnTo>
                  <a:lnTo>
                    <a:pt x="6786372" y="2019300"/>
                  </a:lnTo>
                  <a:lnTo>
                    <a:pt x="6786372" y="2095500"/>
                  </a:lnTo>
                  <a:close/>
                </a:path>
                <a:path w="8841105" h="2095500">
                  <a:moveTo>
                    <a:pt x="6481572" y="2095500"/>
                  </a:moveTo>
                  <a:lnTo>
                    <a:pt x="5871972" y="2095500"/>
                  </a:lnTo>
                  <a:lnTo>
                    <a:pt x="5871972" y="2019300"/>
                  </a:lnTo>
                  <a:lnTo>
                    <a:pt x="6481572" y="2019300"/>
                  </a:lnTo>
                  <a:lnTo>
                    <a:pt x="6481572" y="2095500"/>
                  </a:lnTo>
                  <a:close/>
                </a:path>
                <a:path w="8841105" h="2095500">
                  <a:moveTo>
                    <a:pt x="5643372" y="2095500"/>
                  </a:moveTo>
                  <a:lnTo>
                    <a:pt x="5567172" y="2095500"/>
                  </a:lnTo>
                  <a:lnTo>
                    <a:pt x="5567172" y="2019300"/>
                  </a:lnTo>
                  <a:lnTo>
                    <a:pt x="5643372" y="2019300"/>
                  </a:lnTo>
                  <a:lnTo>
                    <a:pt x="5643372" y="2095500"/>
                  </a:lnTo>
                  <a:close/>
                </a:path>
                <a:path w="8841105" h="2095500">
                  <a:moveTo>
                    <a:pt x="5338572" y="2095500"/>
                  </a:moveTo>
                  <a:lnTo>
                    <a:pt x="5262372" y="2095500"/>
                  </a:lnTo>
                  <a:lnTo>
                    <a:pt x="5262372" y="2019300"/>
                  </a:lnTo>
                  <a:lnTo>
                    <a:pt x="5338572" y="2019300"/>
                  </a:lnTo>
                  <a:lnTo>
                    <a:pt x="5338572" y="2095500"/>
                  </a:lnTo>
                  <a:close/>
                </a:path>
                <a:path w="8841105" h="2095500">
                  <a:moveTo>
                    <a:pt x="5033772" y="2095500"/>
                  </a:moveTo>
                  <a:lnTo>
                    <a:pt x="4424172" y="2095500"/>
                  </a:lnTo>
                  <a:lnTo>
                    <a:pt x="4424172" y="2019300"/>
                  </a:lnTo>
                  <a:lnTo>
                    <a:pt x="5033772" y="2019300"/>
                  </a:lnTo>
                  <a:lnTo>
                    <a:pt x="5033772" y="2095500"/>
                  </a:lnTo>
                  <a:close/>
                </a:path>
                <a:path w="8841105" h="2095500">
                  <a:moveTo>
                    <a:pt x="4195572" y="2095500"/>
                  </a:moveTo>
                  <a:lnTo>
                    <a:pt x="4119372" y="2095500"/>
                  </a:lnTo>
                  <a:lnTo>
                    <a:pt x="4119372" y="2019300"/>
                  </a:lnTo>
                  <a:lnTo>
                    <a:pt x="4195572" y="2019300"/>
                  </a:lnTo>
                  <a:lnTo>
                    <a:pt x="4195572" y="2095500"/>
                  </a:lnTo>
                  <a:close/>
                </a:path>
                <a:path w="8841105" h="2095500">
                  <a:moveTo>
                    <a:pt x="3890772" y="2095500"/>
                  </a:moveTo>
                  <a:lnTo>
                    <a:pt x="3814572" y="2095500"/>
                  </a:lnTo>
                  <a:lnTo>
                    <a:pt x="3814572" y="2019300"/>
                  </a:lnTo>
                  <a:lnTo>
                    <a:pt x="3890772" y="2019300"/>
                  </a:lnTo>
                  <a:lnTo>
                    <a:pt x="3890772" y="2095500"/>
                  </a:lnTo>
                  <a:close/>
                </a:path>
                <a:path w="8841105" h="2095500">
                  <a:moveTo>
                    <a:pt x="3585972" y="2095500"/>
                  </a:moveTo>
                  <a:lnTo>
                    <a:pt x="2976372" y="2095500"/>
                  </a:lnTo>
                  <a:lnTo>
                    <a:pt x="2976372" y="2019300"/>
                  </a:lnTo>
                  <a:lnTo>
                    <a:pt x="3585972" y="2019300"/>
                  </a:lnTo>
                  <a:lnTo>
                    <a:pt x="3585972" y="2095500"/>
                  </a:lnTo>
                  <a:close/>
                </a:path>
                <a:path w="8841105" h="2095500">
                  <a:moveTo>
                    <a:pt x="2747772" y="2095500"/>
                  </a:moveTo>
                  <a:lnTo>
                    <a:pt x="2671572" y="2095500"/>
                  </a:lnTo>
                  <a:lnTo>
                    <a:pt x="2671572" y="2019300"/>
                  </a:lnTo>
                  <a:lnTo>
                    <a:pt x="2747772" y="2019300"/>
                  </a:lnTo>
                  <a:lnTo>
                    <a:pt x="2747772" y="2095500"/>
                  </a:lnTo>
                  <a:close/>
                </a:path>
                <a:path w="8841105" h="2095500">
                  <a:moveTo>
                    <a:pt x="2442972" y="2095500"/>
                  </a:moveTo>
                  <a:lnTo>
                    <a:pt x="2366772" y="2095500"/>
                  </a:lnTo>
                  <a:lnTo>
                    <a:pt x="2366772" y="2019300"/>
                  </a:lnTo>
                  <a:lnTo>
                    <a:pt x="2442972" y="2019300"/>
                  </a:lnTo>
                  <a:lnTo>
                    <a:pt x="2442972" y="2095500"/>
                  </a:lnTo>
                  <a:close/>
                </a:path>
                <a:path w="8841105" h="2095500">
                  <a:moveTo>
                    <a:pt x="2138172" y="2095500"/>
                  </a:moveTo>
                  <a:lnTo>
                    <a:pt x="1528572" y="2095500"/>
                  </a:lnTo>
                  <a:lnTo>
                    <a:pt x="1528572" y="2019300"/>
                  </a:lnTo>
                  <a:lnTo>
                    <a:pt x="2138172" y="2019300"/>
                  </a:lnTo>
                  <a:lnTo>
                    <a:pt x="2138172" y="2095500"/>
                  </a:lnTo>
                  <a:close/>
                </a:path>
                <a:path w="8841105" h="2095500">
                  <a:moveTo>
                    <a:pt x="1299972" y="2095500"/>
                  </a:moveTo>
                  <a:lnTo>
                    <a:pt x="1223772" y="2095500"/>
                  </a:lnTo>
                  <a:lnTo>
                    <a:pt x="1223772" y="2019300"/>
                  </a:lnTo>
                  <a:lnTo>
                    <a:pt x="1299972" y="2019300"/>
                  </a:lnTo>
                  <a:lnTo>
                    <a:pt x="1299972" y="2095500"/>
                  </a:lnTo>
                  <a:close/>
                </a:path>
                <a:path w="8841105" h="2095500">
                  <a:moveTo>
                    <a:pt x="995172" y="2095500"/>
                  </a:moveTo>
                  <a:lnTo>
                    <a:pt x="918972" y="2095500"/>
                  </a:lnTo>
                  <a:lnTo>
                    <a:pt x="918972" y="2019300"/>
                  </a:lnTo>
                  <a:lnTo>
                    <a:pt x="995172" y="2019300"/>
                  </a:lnTo>
                  <a:lnTo>
                    <a:pt x="995172" y="2095500"/>
                  </a:lnTo>
                  <a:close/>
                </a:path>
                <a:path w="8841105" h="2095500">
                  <a:moveTo>
                    <a:pt x="690372" y="2095500"/>
                  </a:moveTo>
                  <a:lnTo>
                    <a:pt x="80772" y="2095500"/>
                  </a:lnTo>
                  <a:lnTo>
                    <a:pt x="80772" y="2019300"/>
                  </a:lnTo>
                  <a:lnTo>
                    <a:pt x="690372" y="2019300"/>
                  </a:lnTo>
                  <a:lnTo>
                    <a:pt x="690372" y="20955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7560945"/>
            <a:chOff x="315468" y="0"/>
            <a:chExt cx="10058400" cy="756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412" y="495300"/>
              <a:ext cx="8764523" cy="19903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72312" y="457199"/>
              <a:ext cx="8841105" cy="2028825"/>
            </a:xfrm>
            <a:custGeom>
              <a:avLst/>
              <a:gdLst/>
              <a:ahLst/>
              <a:cxnLst/>
              <a:rect l="l" t="t" r="r" b="b"/>
              <a:pathLst>
                <a:path w="8841105" h="2028825">
                  <a:moveTo>
                    <a:pt x="76200" y="1850136"/>
                  </a:moveTo>
                  <a:lnTo>
                    <a:pt x="0" y="1850136"/>
                  </a:lnTo>
                  <a:lnTo>
                    <a:pt x="0" y="2028444"/>
                  </a:lnTo>
                  <a:lnTo>
                    <a:pt x="76200" y="2028444"/>
                  </a:lnTo>
                  <a:lnTo>
                    <a:pt x="76200" y="1850136"/>
                  </a:lnTo>
                  <a:close/>
                </a:path>
                <a:path w="8841105" h="2028825">
                  <a:moveTo>
                    <a:pt x="76200" y="1545336"/>
                  </a:moveTo>
                  <a:lnTo>
                    <a:pt x="0" y="1545336"/>
                  </a:lnTo>
                  <a:lnTo>
                    <a:pt x="0" y="1621536"/>
                  </a:lnTo>
                  <a:lnTo>
                    <a:pt x="76200" y="1621536"/>
                  </a:lnTo>
                  <a:lnTo>
                    <a:pt x="76200" y="1545336"/>
                  </a:lnTo>
                  <a:close/>
                </a:path>
                <a:path w="8841105" h="2028825">
                  <a:moveTo>
                    <a:pt x="76200" y="1240536"/>
                  </a:moveTo>
                  <a:lnTo>
                    <a:pt x="0" y="1240536"/>
                  </a:lnTo>
                  <a:lnTo>
                    <a:pt x="0" y="1316736"/>
                  </a:lnTo>
                  <a:lnTo>
                    <a:pt x="76200" y="1316736"/>
                  </a:lnTo>
                  <a:lnTo>
                    <a:pt x="76200" y="1240536"/>
                  </a:lnTo>
                  <a:close/>
                </a:path>
                <a:path w="8841105" h="2028825">
                  <a:moveTo>
                    <a:pt x="76200" y="402336"/>
                  </a:moveTo>
                  <a:lnTo>
                    <a:pt x="0" y="402336"/>
                  </a:lnTo>
                  <a:lnTo>
                    <a:pt x="0" y="1011936"/>
                  </a:lnTo>
                  <a:lnTo>
                    <a:pt x="76200" y="1011936"/>
                  </a:lnTo>
                  <a:lnTo>
                    <a:pt x="76200" y="402336"/>
                  </a:lnTo>
                  <a:close/>
                </a:path>
                <a:path w="8841105" h="2028825">
                  <a:moveTo>
                    <a:pt x="76200" y="97536"/>
                  </a:moveTo>
                  <a:lnTo>
                    <a:pt x="0" y="97536"/>
                  </a:lnTo>
                  <a:lnTo>
                    <a:pt x="0" y="173736"/>
                  </a:lnTo>
                  <a:lnTo>
                    <a:pt x="76200" y="173736"/>
                  </a:lnTo>
                  <a:lnTo>
                    <a:pt x="76200" y="97536"/>
                  </a:lnTo>
                  <a:close/>
                </a:path>
                <a:path w="8841105" h="2028825">
                  <a:moveTo>
                    <a:pt x="284988" y="0"/>
                  </a:moveTo>
                  <a:lnTo>
                    <a:pt x="208788" y="0"/>
                  </a:lnTo>
                  <a:lnTo>
                    <a:pt x="208788" y="76200"/>
                  </a:lnTo>
                  <a:lnTo>
                    <a:pt x="284988" y="76200"/>
                  </a:lnTo>
                  <a:lnTo>
                    <a:pt x="284988" y="0"/>
                  </a:lnTo>
                  <a:close/>
                </a:path>
                <a:path w="8841105" h="2028825">
                  <a:moveTo>
                    <a:pt x="1123188" y="0"/>
                  </a:moveTo>
                  <a:lnTo>
                    <a:pt x="513588" y="0"/>
                  </a:lnTo>
                  <a:lnTo>
                    <a:pt x="513588" y="76200"/>
                  </a:lnTo>
                  <a:lnTo>
                    <a:pt x="1123188" y="76200"/>
                  </a:lnTo>
                  <a:lnTo>
                    <a:pt x="1123188" y="0"/>
                  </a:lnTo>
                  <a:close/>
                </a:path>
                <a:path w="8841105" h="2028825">
                  <a:moveTo>
                    <a:pt x="1427988" y="0"/>
                  </a:moveTo>
                  <a:lnTo>
                    <a:pt x="1351788" y="0"/>
                  </a:lnTo>
                  <a:lnTo>
                    <a:pt x="1351788" y="76200"/>
                  </a:lnTo>
                  <a:lnTo>
                    <a:pt x="1427988" y="76200"/>
                  </a:lnTo>
                  <a:lnTo>
                    <a:pt x="1427988" y="0"/>
                  </a:lnTo>
                  <a:close/>
                </a:path>
                <a:path w="8841105" h="2028825">
                  <a:moveTo>
                    <a:pt x="1732788" y="0"/>
                  </a:moveTo>
                  <a:lnTo>
                    <a:pt x="1656588" y="0"/>
                  </a:lnTo>
                  <a:lnTo>
                    <a:pt x="1656588" y="76200"/>
                  </a:lnTo>
                  <a:lnTo>
                    <a:pt x="1732788" y="76200"/>
                  </a:lnTo>
                  <a:lnTo>
                    <a:pt x="1732788" y="0"/>
                  </a:lnTo>
                  <a:close/>
                </a:path>
                <a:path w="8841105" h="2028825">
                  <a:moveTo>
                    <a:pt x="2570988" y="0"/>
                  </a:moveTo>
                  <a:lnTo>
                    <a:pt x="1961388" y="0"/>
                  </a:lnTo>
                  <a:lnTo>
                    <a:pt x="1961388" y="76200"/>
                  </a:lnTo>
                  <a:lnTo>
                    <a:pt x="2570988" y="76200"/>
                  </a:lnTo>
                  <a:lnTo>
                    <a:pt x="2570988" y="0"/>
                  </a:lnTo>
                  <a:close/>
                </a:path>
                <a:path w="8841105" h="2028825">
                  <a:moveTo>
                    <a:pt x="2875788" y="0"/>
                  </a:moveTo>
                  <a:lnTo>
                    <a:pt x="2799588" y="0"/>
                  </a:lnTo>
                  <a:lnTo>
                    <a:pt x="2799588" y="76200"/>
                  </a:lnTo>
                  <a:lnTo>
                    <a:pt x="2875788" y="76200"/>
                  </a:lnTo>
                  <a:lnTo>
                    <a:pt x="2875788" y="0"/>
                  </a:lnTo>
                  <a:close/>
                </a:path>
                <a:path w="8841105" h="2028825">
                  <a:moveTo>
                    <a:pt x="3180588" y="0"/>
                  </a:moveTo>
                  <a:lnTo>
                    <a:pt x="3104388" y="0"/>
                  </a:lnTo>
                  <a:lnTo>
                    <a:pt x="3104388" y="76200"/>
                  </a:lnTo>
                  <a:lnTo>
                    <a:pt x="3180588" y="76200"/>
                  </a:lnTo>
                  <a:lnTo>
                    <a:pt x="3180588" y="0"/>
                  </a:lnTo>
                  <a:close/>
                </a:path>
                <a:path w="8841105" h="2028825">
                  <a:moveTo>
                    <a:pt x="4018788" y="0"/>
                  </a:moveTo>
                  <a:lnTo>
                    <a:pt x="3409188" y="0"/>
                  </a:lnTo>
                  <a:lnTo>
                    <a:pt x="3409188" y="76200"/>
                  </a:lnTo>
                  <a:lnTo>
                    <a:pt x="4018788" y="76200"/>
                  </a:lnTo>
                  <a:lnTo>
                    <a:pt x="4018788" y="0"/>
                  </a:lnTo>
                  <a:close/>
                </a:path>
                <a:path w="8841105" h="2028825">
                  <a:moveTo>
                    <a:pt x="4323588" y="0"/>
                  </a:moveTo>
                  <a:lnTo>
                    <a:pt x="4247388" y="0"/>
                  </a:lnTo>
                  <a:lnTo>
                    <a:pt x="4247388" y="76200"/>
                  </a:lnTo>
                  <a:lnTo>
                    <a:pt x="4323588" y="76200"/>
                  </a:lnTo>
                  <a:lnTo>
                    <a:pt x="4323588" y="0"/>
                  </a:lnTo>
                  <a:close/>
                </a:path>
                <a:path w="8841105" h="2028825">
                  <a:moveTo>
                    <a:pt x="4628388" y="0"/>
                  </a:moveTo>
                  <a:lnTo>
                    <a:pt x="4552188" y="0"/>
                  </a:lnTo>
                  <a:lnTo>
                    <a:pt x="4552188" y="76200"/>
                  </a:lnTo>
                  <a:lnTo>
                    <a:pt x="4628388" y="76200"/>
                  </a:lnTo>
                  <a:lnTo>
                    <a:pt x="4628388" y="0"/>
                  </a:lnTo>
                  <a:close/>
                </a:path>
                <a:path w="8841105" h="2028825">
                  <a:moveTo>
                    <a:pt x="5466588" y="0"/>
                  </a:moveTo>
                  <a:lnTo>
                    <a:pt x="4856988" y="0"/>
                  </a:lnTo>
                  <a:lnTo>
                    <a:pt x="4856988" y="76200"/>
                  </a:lnTo>
                  <a:lnTo>
                    <a:pt x="5466588" y="76200"/>
                  </a:lnTo>
                  <a:lnTo>
                    <a:pt x="5466588" y="0"/>
                  </a:lnTo>
                  <a:close/>
                </a:path>
                <a:path w="8841105" h="2028825">
                  <a:moveTo>
                    <a:pt x="5771388" y="0"/>
                  </a:moveTo>
                  <a:lnTo>
                    <a:pt x="5695188" y="0"/>
                  </a:lnTo>
                  <a:lnTo>
                    <a:pt x="5695188" y="76200"/>
                  </a:lnTo>
                  <a:lnTo>
                    <a:pt x="5771388" y="76200"/>
                  </a:lnTo>
                  <a:lnTo>
                    <a:pt x="5771388" y="0"/>
                  </a:lnTo>
                  <a:close/>
                </a:path>
                <a:path w="8841105" h="2028825">
                  <a:moveTo>
                    <a:pt x="6076188" y="0"/>
                  </a:moveTo>
                  <a:lnTo>
                    <a:pt x="5999988" y="0"/>
                  </a:lnTo>
                  <a:lnTo>
                    <a:pt x="5999988" y="76200"/>
                  </a:lnTo>
                  <a:lnTo>
                    <a:pt x="6076188" y="76200"/>
                  </a:lnTo>
                  <a:lnTo>
                    <a:pt x="6076188" y="0"/>
                  </a:lnTo>
                  <a:close/>
                </a:path>
                <a:path w="8841105" h="2028825">
                  <a:moveTo>
                    <a:pt x="6914388" y="0"/>
                  </a:moveTo>
                  <a:lnTo>
                    <a:pt x="6304788" y="0"/>
                  </a:lnTo>
                  <a:lnTo>
                    <a:pt x="6304788" y="76200"/>
                  </a:lnTo>
                  <a:lnTo>
                    <a:pt x="6914388" y="76200"/>
                  </a:lnTo>
                  <a:lnTo>
                    <a:pt x="6914388" y="0"/>
                  </a:lnTo>
                  <a:close/>
                </a:path>
                <a:path w="8841105" h="2028825">
                  <a:moveTo>
                    <a:pt x="7219188" y="0"/>
                  </a:moveTo>
                  <a:lnTo>
                    <a:pt x="7142988" y="0"/>
                  </a:lnTo>
                  <a:lnTo>
                    <a:pt x="7142988" y="76200"/>
                  </a:lnTo>
                  <a:lnTo>
                    <a:pt x="7219188" y="76200"/>
                  </a:lnTo>
                  <a:lnTo>
                    <a:pt x="7219188" y="0"/>
                  </a:lnTo>
                  <a:close/>
                </a:path>
                <a:path w="8841105" h="2028825">
                  <a:moveTo>
                    <a:pt x="7523988" y="0"/>
                  </a:moveTo>
                  <a:lnTo>
                    <a:pt x="7447788" y="0"/>
                  </a:lnTo>
                  <a:lnTo>
                    <a:pt x="7447788" y="76200"/>
                  </a:lnTo>
                  <a:lnTo>
                    <a:pt x="7523988" y="76200"/>
                  </a:lnTo>
                  <a:lnTo>
                    <a:pt x="7523988" y="0"/>
                  </a:lnTo>
                  <a:close/>
                </a:path>
                <a:path w="8841105" h="2028825">
                  <a:moveTo>
                    <a:pt x="8362188" y="0"/>
                  </a:moveTo>
                  <a:lnTo>
                    <a:pt x="7752588" y="0"/>
                  </a:lnTo>
                  <a:lnTo>
                    <a:pt x="7752588" y="76200"/>
                  </a:lnTo>
                  <a:lnTo>
                    <a:pt x="8362188" y="76200"/>
                  </a:lnTo>
                  <a:lnTo>
                    <a:pt x="8362188" y="0"/>
                  </a:lnTo>
                  <a:close/>
                </a:path>
                <a:path w="8841105" h="2028825">
                  <a:moveTo>
                    <a:pt x="8666988" y="0"/>
                  </a:moveTo>
                  <a:lnTo>
                    <a:pt x="8590788" y="0"/>
                  </a:lnTo>
                  <a:lnTo>
                    <a:pt x="8590788" y="76200"/>
                  </a:lnTo>
                  <a:lnTo>
                    <a:pt x="8666988" y="76200"/>
                  </a:lnTo>
                  <a:lnTo>
                    <a:pt x="8666988" y="0"/>
                  </a:lnTo>
                  <a:close/>
                </a:path>
                <a:path w="8841105" h="2028825">
                  <a:moveTo>
                    <a:pt x="8840724" y="1883664"/>
                  </a:moveTo>
                  <a:lnTo>
                    <a:pt x="8764524" y="1883664"/>
                  </a:lnTo>
                  <a:lnTo>
                    <a:pt x="8764524" y="2028444"/>
                  </a:lnTo>
                  <a:lnTo>
                    <a:pt x="8840724" y="2028444"/>
                  </a:lnTo>
                  <a:lnTo>
                    <a:pt x="8840724" y="1883664"/>
                  </a:lnTo>
                  <a:close/>
                </a:path>
                <a:path w="8841105" h="2028825">
                  <a:moveTo>
                    <a:pt x="8840724" y="1578864"/>
                  </a:moveTo>
                  <a:lnTo>
                    <a:pt x="8764524" y="1578864"/>
                  </a:lnTo>
                  <a:lnTo>
                    <a:pt x="8764524" y="1655064"/>
                  </a:lnTo>
                  <a:lnTo>
                    <a:pt x="8840724" y="1655064"/>
                  </a:lnTo>
                  <a:lnTo>
                    <a:pt x="8840724" y="1578864"/>
                  </a:lnTo>
                  <a:close/>
                </a:path>
                <a:path w="8841105" h="2028825">
                  <a:moveTo>
                    <a:pt x="8840724" y="1274064"/>
                  </a:moveTo>
                  <a:lnTo>
                    <a:pt x="8764524" y="1274064"/>
                  </a:lnTo>
                  <a:lnTo>
                    <a:pt x="8764524" y="1350264"/>
                  </a:lnTo>
                  <a:lnTo>
                    <a:pt x="8840724" y="1350264"/>
                  </a:lnTo>
                  <a:lnTo>
                    <a:pt x="8840724" y="1274064"/>
                  </a:lnTo>
                  <a:close/>
                </a:path>
                <a:path w="8841105" h="2028825">
                  <a:moveTo>
                    <a:pt x="8840724" y="435864"/>
                  </a:moveTo>
                  <a:lnTo>
                    <a:pt x="8764524" y="435864"/>
                  </a:lnTo>
                  <a:lnTo>
                    <a:pt x="8764524" y="1045464"/>
                  </a:lnTo>
                  <a:lnTo>
                    <a:pt x="8840724" y="1045464"/>
                  </a:lnTo>
                  <a:lnTo>
                    <a:pt x="8840724" y="435864"/>
                  </a:lnTo>
                  <a:close/>
                </a:path>
                <a:path w="8841105" h="2028825">
                  <a:moveTo>
                    <a:pt x="8840724" y="131064"/>
                  </a:moveTo>
                  <a:lnTo>
                    <a:pt x="8764524" y="131064"/>
                  </a:lnTo>
                  <a:lnTo>
                    <a:pt x="8764524" y="207264"/>
                  </a:lnTo>
                  <a:lnTo>
                    <a:pt x="8840724" y="207264"/>
                  </a:lnTo>
                  <a:lnTo>
                    <a:pt x="8840724" y="13106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0412" y="2485643"/>
              <a:ext cx="8764523" cy="259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72312" y="2485643"/>
              <a:ext cx="8841105" cy="2522220"/>
            </a:xfrm>
            <a:custGeom>
              <a:avLst/>
              <a:gdLst/>
              <a:ahLst/>
              <a:cxnLst/>
              <a:rect l="l" t="t" r="r" b="b"/>
              <a:pathLst>
                <a:path w="8841105" h="2522220">
                  <a:moveTo>
                    <a:pt x="76200" y="2412492"/>
                  </a:moveTo>
                  <a:lnTo>
                    <a:pt x="0" y="2412492"/>
                  </a:lnTo>
                  <a:lnTo>
                    <a:pt x="0" y="2488692"/>
                  </a:lnTo>
                  <a:lnTo>
                    <a:pt x="76200" y="2488692"/>
                  </a:lnTo>
                  <a:lnTo>
                    <a:pt x="76200" y="2412492"/>
                  </a:lnTo>
                  <a:close/>
                </a:path>
                <a:path w="8841105" h="2522220">
                  <a:moveTo>
                    <a:pt x="76200" y="2107692"/>
                  </a:moveTo>
                  <a:lnTo>
                    <a:pt x="0" y="2107692"/>
                  </a:lnTo>
                  <a:lnTo>
                    <a:pt x="0" y="2183892"/>
                  </a:lnTo>
                  <a:lnTo>
                    <a:pt x="76200" y="2183892"/>
                  </a:lnTo>
                  <a:lnTo>
                    <a:pt x="76200" y="2107692"/>
                  </a:lnTo>
                  <a:close/>
                </a:path>
                <a:path w="8841105" h="2522220">
                  <a:moveTo>
                    <a:pt x="76200" y="1269492"/>
                  </a:moveTo>
                  <a:lnTo>
                    <a:pt x="0" y="1269492"/>
                  </a:lnTo>
                  <a:lnTo>
                    <a:pt x="0" y="1879092"/>
                  </a:lnTo>
                  <a:lnTo>
                    <a:pt x="76200" y="1879092"/>
                  </a:lnTo>
                  <a:lnTo>
                    <a:pt x="76200" y="1269492"/>
                  </a:lnTo>
                  <a:close/>
                </a:path>
                <a:path w="8841105" h="2522220">
                  <a:moveTo>
                    <a:pt x="76200" y="964692"/>
                  </a:moveTo>
                  <a:lnTo>
                    <a:pt x="0" y="964692"/>
                  </a:lnTo>
                  <a:lnTo>
                    <a:pt x="0" y="1040892"/>
                  </a:lnTo>
                  <a:lnTo>
                    <a:pt x="76200" y="1040892"/>
                  </a:lnTo>
                  <a:lnTo>
                    <a:pt x="76200" y="964692"/>
                  </a:lnTo>
                  <a:close/>
                </a:path>
                <a:path w="8841105" h="2522220">
                  <a:moveTo>
                    <a:pt x="76200" y="659892"/>
                  </a:moveTo>
                  <a:lnTo>
                    <a:pt x="0" y="659892"/>
                  </a:lnTo>
                  <a:lnTo>
                    <a:pt x="0" y="736092"/>
                  </a:lnTo>
                  <a:lnTo>
                    <a:pt x="76200" y="736092"/>
                  </a:lnTo>
                  <a:lnTo>
                    <a:pt x="76200" y="659892"/>
                  </a:lnTo>
                  <a:close/>
                </a:path>
                <a:path w="8841105" h="2522220">
                  <a:moveTo>
                    <a:pt x="76200" y="0"/>
                  </a:moveTo>
                  <a:lnTo>
                    <a:pt x="0" y="0"/>
                  </a:lnTo>
                  <a:lnTo>
                    <a:pt x="0" y="431292"/>
                  </a:lnTo>
                  <a:lnTo>
                    <a:pt x="76200" y="431292"/>
                  </a:lnTo>
                  <a:lnTo>
                    <a:pt x="76200" y="0"/>
                  </a:lnTo>
                  <a:close/>
                </a:path>
                <a:path w="8841105" h="2522220">
                  <a:moveTo>
                    <a:pt x="8840724" y="2446020"/>
                  </a:moveTo>
                  <a:lnTo>
                    <a:pt x="8764524" y="2446020"/>
                  </a:lnTo>
                  <a:lnTo>
                    <a:pt x="8764524" y="2522220"/>
                  </a:lnTo>
                  <a:lnTo>
                    <a:pt x="8840724" y="2522220"/>
                  </a:lnTo>
                  <a:lnTo>
                    <a:pt x="8840724" y="2446020"/>
                  </a:lnTo>
                  <a:close/>
                </a:path>
                <a:path w="8841105" h="2522220">
                  <a:moveTo>
                    <a:pt x="8840724" y="2141220"/>
                  </a:moveTo>
                  <a:lnTo>
                    <a:pt x="8764524" y="2141220"/>
                  </a:lnTo>
                  <a:lnTo>
                    <a:pt x="8764524" y="2217420"/>
                  </a:lnTo>
                  <a:lnTo>
                    <a:pt x="8840724" y="2217420"/>
                  </a:lnTo>
                  <a:lnTo>
                    <a:pt x="8840724" y="2141220"/>
                  </a:lnTo>
                  <a:close/>
                </a:path>
                <a:path w="8841105" h="2522220">
                  <a:moveTo>
                    <a:pt x="8840724" y="1303020"/>
                  </a:moveTo>
                  <a:lnTo>
                    <a:pt x="8764524" y="1303020"/>
                  </a:lnTo>
                  <a:lnTo>
                    <a:pt x="8764524" y="1912620"/>
                  </a:lnTo>
                  <a:lnTo>
                    <a:pt x="8840724" y="1912620"/>
                  </a:lnTo>
                  <a:lnTo>
                    <a:pt x="8840724" y="1303020"/>
                  </a:lnTo>
                  <a:close/>
                </a:path>
                <a:path w="8841105" h="2522220">
                  <a:moveTo>
                    <a:pt x="8840724" y="998220"/>
                  </a:moveTo>
                  <a:lnTo>
                    <a:pt x="8764524" y="998220"/>
                  </a:lnTo>
                  <a:lnTo>
                    <a:pt x="8764524" y="1074420"/>
                  </a:lnTo>
                  <a:lnTo>
                    <a:pt x="8840724" y="1074420"/>
                  </a:lnTo>
                  <a:lnTo>
                    <a:pt x="8840724" y="998220"/>
                  </a:lnTo>
                  <a:close/>
                </a:path>
                <a:path w="8841105" h="2522220">
                  <a:moveTo>
                    <a:pt x="8840724" y="693420"/>
                  </a:moveTo>
                  <a:lnTo>
                    <a:pt x="8764524" y="693420"/>
                  </a:lnTo>
                  <a:lnTo>
                    <a:pt x="8764524" y="769620"/>
                  </a:lnTo>
                  <a:lnTo>
                    <a:pt x="8840724" y="769620"/>
                  </a:lnTo>
                  <a:lnTo>
                    <a:pt x="8840724" y="693420"/>
                  </a:lnTo>
                  <a:close/>
                </a:path>
                <a:path w="8841105" h="2522220">
                  <a:moveTo>
                    <a:pt x="8840724" y="0"/>
                  </a:moveTo>
                  <a:lnTo>
                    <a:pt x="8764524" y="0"/>
                  </a:lnTo>
                  <a:lnTo>
                    <a:pt x="8764524" y="464820"/>
                  </a:lnTo>
                  <a:lnTo>
                    <a:pt x="8840724" y="464820"/>
                  </a:lnTo>
                  <a:lnTo>
                    <a:pt x="88407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0412" y="5076444"/>
              <a:ext cx="8764523" cy="21838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2312" y="5202935"/>
              <a:ext cx="8841105" cy="2095500"/>
            </a:xfrm>
            <a:custGeom>
              <a:avLst/>
              <a:gdLst/>
              <a:ahLst/>
              <a:cxnLst/>
              <a:rect l="l" t="t" r="r" b="b"/>
              <a:pathLst>
                <a:path w="8841105" h="2095500">
                  <a:moveTo>
                    <a:pt x="76200" y="2057400"/>
                  </a:moveTo>
                  <a:lnTo>
                    <a:pt x="0" y="2057400"/>
                  </a:lnTo>
                  <a:lnTo>
                    <a:pt x="0" y="1447800"/>
                  </a:lnTo>
                  <a:lnTo>
                    <a:pt x="76200" y="1447800"/>
                  </a:lnTo>
                  <a:lnTo>
                    <a:pt x="76200" y="2057400"/>
                  </a:lnTo>
                  <a:close/>
                </a:path>
                <a:path w="8841105" h="2095500">
                  <a:moveTo>
                    <a:pt x="76200" y="1219200"/>
                  </a:moveTo>
                  <a:lnTo>
                    <a:pt x="0" y="1219200"/>
                  </a:lnTo>
                  <a:lnTo>
                    <a:pt x="0" y="1143000"/>
                  </a:lnTo>
                  <a:lnTo>
                    <a:pt x="76200" y="1143000"/>
                  </a:lnTo>
                  <a:lnTo>
                    <a:pt x="76200" y="1219200"/>
                  </a:lnTo>
                  <a:close/>
                </a:path>
                <a:path w="8841105" h="2095500">
                  <a:moveTo>
                    <a:pt x="76200" y="914400"/>
                  </a:moveTo>
                  <a:lnTo>
                    <a:pt x="0" y="914400"/>
                  </a:lnTo>
                  <a:lnTo>
                    <a:pt x="0" y="838200"/>
                  </a:lnTo>
                  <a:lnTo>
                    <a:pt x="76200" y="838200"/>
                  </a:lnTo>
                  <a:lnTo>
                    <a:pt x="76200" y="914400"/>
                  </a:lnTo>
                  <a:close/>
                </a:path>
                <a:path w="8841105" h="2095500">
                  <a:moveTo>
                    <a:pt x="76200" y="609600"/>
                  </a:moveTo>
                  <a:lnTo>
                    <a:pt x="0" y="609600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609600"/>
                  </a:lnTo>
                  <a:close/>
                </a:path>
                <a:path w="8841105" h="2095500">
                  <a:moveTo>
                    <a:pt x="8840724" y="643128"/>
                  </a:moveTo>
                  <a:lnTo>
                    <a:pt x="8764524" y="643128"/>
                  </a:lnTo>
                  <a:lnTo>
                    <a:pt x="8764524" y="33528"/>
                  </a:lnTo>
                  <a:lnTo>
                    <a:pt x="8840724" y="33528"/>
                  </a:lnTo>
                  <a:lnTo>
                    <a:pt x="8840724" y="643128"/>
                  </a:lnTo>
                  <a:close/>
                </a:path>
                <a:path w="8841105" h="2095500">
                  <a:moveTo>
                    <a:pt x="8840724" y="947928"/>
                  </a:moveTo>
                  <a:lnTo>
                    <a:pt x="8764524" y="947928"/>
                  </a:lnTo>
                  <a:lnTo>
                    <a:pt x="8764524" y="871728"/>
                  </a:lnTo>
                  <a:lnTo>
                    <a:pt x="8840724" y="871728"/>
                  </a:lnTo>
                  <a:lnTo>
                    <a:pt x="8840724" y="947928"/>
                  </a:lnTo>
                  <a:close/>
                </a:path>
                <a:path w="8841105" h="2095500">
                  <a:moveTo>
                    <a:pt x="8840724" y="1252728"/>
                  </a:moveTo>
                  <a:lnTo>
                    <a:pt x="8764524" y="1252728"/>
                  </a:lnTo>
                  <a:lnTo>
                    <a:pt x="8764524" y="1176528"/>
                  </a:lnTo>
                  <a:lnTo>
                    <a:pt x="8840724" y="1176528"/>
                  </a:lnTo>
                  <a:lnTo>
                    <a:pt x="8840724" y="1252728"/>
                  </a:lnTo>
                  <a:close/>
                </a:path>
                <a:path w="8841105" h="2095500">
                  <a:moveTo>
                    <a:pt x="8764524" y="2057400"/>
                  </a:moveTo>
                  <a:lnTo>
                    <a:pt x="8764524" y="1481328"/>
                  </a:lnTo>
                  <a:lnTo>
                    <a:pt x="8840724" y="1481328"/>
                  </a:lnTo>
                  <a:lnTo>
                    <a:pt x="8840724" y="2019300"/>
                  </a:lnTo>
                  <a:lnTo>
                    <a:pt x="8767572" y="2019300"/>
                  </a:lnTo>
                  <a:lnTo>
                    <a:pt x="8767572" y="2054352"/>
                  </a:lnTo>
                  <a:lnTo>
                    <a:pt x="8764524" y="2057400"/>
                  </a:lnTo>
                  <a:close/>
                </a:path>
                <a:path w="8841105" h="2095500">
                  <a:moveTo>
                    <a:pt x="8767572" y="2054352"/>
                  </a:moveTo>
                  <a:lnTo>
                    <a:pt x="8767572" y="2019300"/>
                  </a:lnTo>
                  <a:lnTo>
                    <a:pt x="8802624" y="2019300"/>
                  </a:lnTo>
                  <a:lnTo>
                    <a:pt x="8767572" y="2054352"/>
                  </a:lnTo>
                  <a:close/>
                </a:path>
                <a:path w="8841105" h="2095500">
                  <a:moveTo>
                    <a:pt x="8802624" y="2095500"/>
                  </a:moveTo>
                  <a:lnTo>
                    <a:pt x="8767572" y="2095500"/>
                  </a:lnTo>
                  <a:lnTo>
                    <a:pt x="8767572" y="2054352"/>
                  </a:lnTo>
                  <a:lnTo>
                    <a:pt x="8802624" y="2019300"/>
                  </a:lnTo>
                  <a:lnTo>
                    <a:pt x="8840724" y="2019300"/>
                  </a:lnTo>
                  <a:lnTo>
                    <a:pt x="8840724" y="2057400"/>
                  </a:lnTo>
                  <a:lnTo>
                    <a:pt x="8837771" y="2071711"/>
                  </a:lnTo>
                  <a:lnTo>
                    <a:pt x="8829675" y="2083879"/>
                  </a:lnTo>
                  <a:lnTo>
                    <a:pt x="8817578" y="2092333"/>
                  </a:lnTo>
                  <a:lnTo>
                    <a:pt x="8802624" y="2095500"/>
                  </a:lnTo>
                  <a:close/>
                </a:path>
                <a:path w="8841105" h="2095500">
                  <a:moveTo>
                    <a:pt x="8538972" y="2095500"/>
                  </a:moveTo>
                  <a:lnTo>
                    <a:pt x="8462772" y="2095500"/>
                  </a:lnTo>
                  <a:lnTo>
                    <a:pt x="8462772" y="2019300"/>
                  </a:lnTo>
                  <a:lnTo>
                    <a:pt x="8538972" y="2019300"/>
                  </a:lnTo>
                  <a:lnTo>
                    <a:pt x="8538972" y="2095500"/>
                  </a:lnTo>
                  <a:close/>
                </a:path>
                <a:path w="8841105" h="2095500">
                  <a:moveTo>
                    <a:pt x="8234172" y="2095500"/>
                  </a:moveTo>
                  <a:lnTo>
                    <a:pt x="8157972" y="2095500"/>
                  </a:lnTo>
                  <a:lnTo>
                    <a:pt x="8157972" y="2019300"/>
                  </a:lnTo>
                  <a:lnTo>
                    <a:pt x="8234172" y="2019300"/>
                  </a:lnTo>
                  <a:lnTo>
                    <a:pt x="8234172" y="2095500"/>
                  </a:lnTo>
                  <a:close/>
                </a:path>
                <a:path w="8841105" h="2095500">
                  <a:moveTo>
                    <a:pt x="7929372" y="2095500"/>
                  </a:moveTo>
                  <a:lnTo>
                    <a:pt x="7319772" y="2095500"/>
                  </a:lnTo>
                  <a:lnTo>
                    <a:pt x="7319772" y="2019300"/>
                  </a:lnTo>
                  <a:lnTo>
                    <a:pt x="7929372" y="2019300"/>
                  </a:lnTo>
                  <a:lnTo>
                    <a:pt x="7929372" y="2095500"/>
                  </a:lnTo>
                  <a:close/>
                </a:path>
                <a:path w="8841105" h="2095500">
                  <a:moveTo>
                    <a:pt x="7091172" y="2095500"/>
                  </a:moveTo>
                  <a:lnTo>
                    <a:pt x="7014972" y="2095500"/>
                  </a:lnTo>
                  <a:lnTo>
                    <a:pt x="7014972" y="2019300"/>
                  </a:lnTo>
                  <a:lnTo>
                    <a:pt x="7091172" y="2019300"/>
                  </a:lnTo>
                  <a:lnTo>
                    <a:pt x="7091172" y="2095500"/>
                  </a:lnTo>
                  <a:close/>
                </a:path>
                <a:path w="8841105" h="2095500">
                  <a:moveTo>
                    <a:pt x="6786372" y="2095500"/>
                  </a:moveTo>
                  <a:lnTo>
                    <a:pt x="6710172" y="2095500"/>
                  </a:lnTo>
                  <a:lnTo>
                    <a:pt x="6710172" y="2019300"/>
                  </a:lnTo>
                  <a:lnTo>
                    <a:pt x="6786372" y="2019300"/>
                  </a:lnTo>
                  <a:lnTo>
                    <a:pt x="6786372" y="2095500"/>
                  </a:lnTo>
                  <a:close/>
                </a:path>
                <a:path w="8841105" h="2095500">
                  <a:moveTo>
                    <a:pt x="6481572" y="2095500"/>
                  </a:moveTo>
                  <a:lnTo>
                    <a:pt x="5871972" y="2095500"/>
                  </a:lnTo>
                  <a:lnTo>
                    <a:pt x="5871972" y="2019300"/>
                  </a:lnTo>
                  <a:lnTo>
                    <a:pt x="6481572" y="2019300"/>
                  </a:lnTo>
                  <a:lnTo>
                    <a:pt x="6481572" y="2095500"/>
                  </a:lnTo>
                  <a:close/>
                </a:path>
                <a:path w="8841105" h="2095500">
                  <a:moveTo>
                    <a:pt x="5643372" y="2095500"/>
                  </a:moveTo>
                  <a:lnTo>
                    <a:pt x="5567172" y="2095500"/>
                  </a:lnTo>
                  <a:lnTo>
                    <a:pt x="5567172" y="2019300"/>
                  </a:lnTo>
                  <a:lnTo>
                    <a:pt x="5643372" y="2019300"/>
                  </a:lnTo>
                  <a:lnTo>
                    <a:pt x="5643372" y="2095500"/>
                  </a:lnTo>
                  <a:close/>
                </a:path>
                <a:path w="8841105" h="2095500">
                  <a:moveTo>
                    <a:pt x="5338572" y="2095500"/>
                  </a:moveTo>
                  <a:lnTo>
                    <a:pt x="5262372" y="2095500"/>
                  </a:lnTo>
                  <a:lnTo>
                    <a:pt x="5262372" y="2019300"/>
                  </a:lnTo>
                  <a:lnTo>
                    <a:pt x="5338572" y="2019300"/>
                  </a:lnTo>
                  <a:lnTo>
                    <a:pt x="5338572" y="2095500"/>
                  </a:lnTo>
                  <a:close/>
                </a:path>
                <a:path w="8841105" h="2095500">
                  <a:moveTo>
                    <a:pt x="5033772" y="2095500"/>
                  </a:moveTo>
                  <a:lnTo>
                    <a:pt x="4424172" y="2095500"/>
                  </a:lnTo>
                  <a:lnTo>
                    <a:pt x="4424172" y="2019300"/>
                  </a:lnTo>
                  <a:lnTo>
                    <a:pt x="5033772" y="2019300"/>
                  </a:lnTo>
                  <a:lnTo>
                    <a:pt x="5033772" y="2095500"/>
                  </a:lnTo>
                  <a:close/>
                </a:path>
                <a:path w="8841105" h="2095500">
                  <a:moveTo>
                    <a:pt x="4195572" y="2095500"/>
                  </a:moveTo>
                  <a:lnTo>
                    <a:pt x="4119372" y="2095500"/>
                  </a:lnTo>
                  <a:lnTo>
                    <a:pt x="4119372" y="2019300"/>
                  </a:lnTo>
                  <a:lnTo>
                    <a:pt x="4195572" y="2019300"/>
                  </a:lnTo>
                  <a:lnTo>
                    <a:pt x="4195572" y="2095500"/>
                  </a:lnTo>
                  <a:close/>
                </a:path>
                <a:path w="8841105" h="2095500">
                  <a:moveTo>
                    <a:pt x="3890772" y="2095500"/>
                  </a:moveTo>
                  <a:lnTo>
                    <a:pt x="3814572" y="2095500"/>
                  </a:lnTo>
                  <a:lnTo>
                    <a:pt x="3814572" y="2019300"/>
                  </a:lnTo>
                  <a:lnTo>
                    <a:pt x="3890772" y="2019300"/>
                  </a:lnTo>
                  <a:lnTo>
                    <a:pt x="3890772" y="2095500"/>
                  </a:lnTo>
                  <a:close/>
                </a:path>
                <a:path w="8841105" h="2095500">
                  <a:moveTo>
                    <a:pt x="3585972" y="2095500"/>
                  </a:moveTo>
                  <a:lnTo>
                    <a:pt x="2976372" y="2095500"/>
                  </a:lnTo>
                  <a:lnTo>
                    <a:pt x="2976372" y="2019300"/>
                  </a:lnTo>
                  <a:lnTo>
                    <a:pt x="3585972" y="2019300"/>
                  </a:lnTo>
                  <a:lnTo>
                    <a:pt x="3585972" y="2095500"/>
                  </a:lnTo>
                  <a:close/>
                </a:path>
                <a:path w="8841105" h="2095500">
                  <a:moveTo>
                    <a:pt x="2747772" y="2095500"/>
                  </a:moveTo>
                  <a:lnTo>
                    <a:pt x="2671572" y="2095500"/>
                  </a:lnTo>
                  <a:lnTo>
                    <a:pt x="2671572" y="2019300"/>
                  </a:lnTo>
                  <a:lnTo>
                    <a:pt x="2747772" y="2019300"/>
                  </a:lnTo>
                  <a:lnTo>
                    <a:pt x="2747772" y="2095500"/>
                  </a:lnTo>
                  <a:close/>
                </a:path>
                <a:path w="8841105" h="2095500">
                  <a:moveTo>
                    <a:pt x="2442972" y="2095500"/>
                  </a:moveTo>
                  <a:lnTo>
                    <a:pt x="2366772" y="2095500"/>
                  </a:lnTo>
                  <a:lnTo>
                    <a:pt x="2366772" y="2019300"/>
                  </a:lnTo>
                  <a:lnTo>
                    <a:pt x="2442972" y="2019300"/>
                  </a:lnTo>
                  <a:lnTo>
                    <a:pt x="2442972" y="2095500"/>
                  </a:lnTo>
                  <a:close/>
                </a:path>
                <a:path w="8841105" h="2095500">
                  <a:moveTo>
                    <a:pt x="2138172" y="2095500"/>
                  </a:moveTo>
                  <a:lnTo>
                    <a:pt x="1528572" y="2095500"/>
                  </a:lnTo>
                  <a:lnTo>
                    <a:pt x="1528572" y="2019300"/>
                  </a:lnTo>
                  <a:lnTo>
                    <a:pt x="2138172" y="2019300"/>
                  </a:lnTo>
                  <a:lnTo>
                    <a:pt x="2138172" y="2095500"/>
                  </a:lnTo>
                  <a:close/>
                </a:path>
                <a:path w="8841105" h="2095500">
                  <a:moveTo>
                    <a:pt x="1299972" y="2095500"/>
                  </a:moveTo>
                  <a:lnTo>
                    <a:pt x="1223772" y="2095500"/>
                  </a:lnTo>
                  <a:lnTo>
                    <a:pt x="1223772" y="2019300"/>
                  </a:lnTo>
                  <a:lnTo>
                    <a:pt x="1299972" y="2019300"/>
                  </a:lnTo>
                  <a:lnTo>
                    <a:pt x="1299972" y="2095500"/>
                  </a:lnTo>
                  <a:close/>
                </a:path>
                <a:path w="8841105" h="2095500">
                  <a:moveTo>
                    <a:pt x="995172" y="2095500"/>
                  </a:moveTo>
                  <a:lnTo>
                    <a:pt x="918972" y="2095500"/>
                  </a:lnTo>
                  <a:lnTo>
                    <a:pt x="918972" y="2019300"/>
                  </a:lnTo>
                  <a:lnTo>
                    <a:pt x="995172" y="2019300"/>
                  </a:lnTo>
                  <a:lnTo>
                    <a:pt x="995172" y="2095500"/>
                  </a:lnTo>
                  <a:close/>
                </a:path>
                <a:path w="8841105" h="2095500">
                  <a:moveTo>
                    <a:pt x="690372" y="2095500"/>
                  </a:moveTo>
                  <a:lnTo>
                    <a:pt x="80771" y="2095500"/>
                  </a:lnTo>
                  <a:lnTo>
                    <a:pt x="80771" y="2019300"/>
                  </a:lnTo>
                  <a:lnTo>
                    <a:pt x="690372" y="2019300"/>
                  </a:lnTo>
                  <a:lnTo>
                    <a:pt x="690372" y="20955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7560945"/>
            <a:chOff x="315468" y="0"/>
            <a:chExt cx="10058400" cy="756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435" y="566928"/>
              <a:ext cx="8519160" cy="19187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64335" y="528827"/>
              <a:ext cx="8595360" cy="1957070"/>
            </a:xfrm>
            <a:custGeom>
              <a:avLst/>
              <a:gdLst/>
              <a:ahLst/>
              <a:cxnLst/>
              <a:rect l="l" t="t" r="r" b="b"/>
              <a:pathLst>
                <a:path w="8595360" h="1957070">
                  <a:moveTo>
                    <a:pt x="76200" y="1956816"/>
                  </a:moveTo>
                  <a:lnTo>
                    <a:pt x="0" y="1956816"/>
                  </a:lnTo>
                  <a:lnTo>
                    <a:pt x="0" y="38100"/>
                  </a:lnTo>
                  <a:lnTo>
                    <a:pt x="2952" y="23145"/>
                  </a:lnTo>
                  <a:lnTo>
                    <a:pt x="11049" y="11049"/>
                  </a:lnTo>
                  <a:lnTo>
                    <a:pt x="23145" y="2952"/>
                  </a:lnTo>
                  <a:lnTo>
                    <a:pt x="38100" y="0"/>
                  </a:lnTo>
                  <a:lnTo>
                    <a:pt x="8557260" y="0"/>
                  </a:lnTo>
                  <a:lnTo>
                    <a:pt x="8572214" y="2952"/>
                  </a:lnTo>
                  <a:lnTo>
                    <a:pt x="8584311" y="11049"/>
                  </a:lnTo>
                  <a:lnTo>
                    <a:pt x="8592407" y="23145"/>
                  </a:lnTo>
                  <a:lnTo>
                    <a:pt x="8595360" y="38100"/>
                  </a:lnTo>
                  <a:lnTo>
                    <a:pt x="76200" y="38100"/>
                  </a:lnTo>
                  <a:lnTo>
                    <a:pt x="38100" y="76200"/>
                  </a:lnTo>
                  <a:lnTo>
                    <a:pt x="76200" y="76200"/>
                  </a:lnTo>
                  <a:lnTo>
                    <a:pt x="76200" y="1956816"/>
                  </a:lnTo>
                  <a:close/>
                </a:path>
                <a:path w="8595360" h="1957070">
                  <a:moveTo>
                    <a:pt x="76200" y="76200"/>
                  </a:moveTo>
                  <a:lnTo>
                    <a:pt x="38100" y="76200"/>
                  </a:lnTo>
                  <a:lnTo>
                    <a:pt x="76200" y="38100"/>
                  </a:lnTo>
                  <a:lnTo>
                    <a:pt x="76200" y="76200"/>
                  </a:lnTo>
                  <a:close/>
                </a:path>
                <a:path w="8595360" h="1957070">
                  <a:moveTo>
                    <a:pt x="8519160" y="76200"/>
                  </a:moveTo>
                  <a:lnTo>
                    <a:pt x="76200" y="76200"/>
                  </a:lnTo>
                  <a:lnTo>
                    <a:pt x="76200" y="38100"/>
                  </a:lnTo>
                  <a:lnTo>
                    <a:pt x="8519160" y="38100"/>
                  </a:lnTo>
                  <a:lnTo>
                    <a:pt x="8519160" y="76200"/>
                  </a:lnTo>
                  <a:close/>
                </a:path>
                <a:path w="8595360" h="1957070">
                  <a:moveTo>
                    <a:pt x="8595360" y="1956816"/>
                  </a:moveTo>
                  <a:lnTo>
                    <a:pt x="8519160" y="1956816"/>
                  </a:lnTo>
                  <a:lnTo>
                    <a:pt x="8519160" y="38100"/>
                  </a:lnTo>
                  <a:lnTo>
                    <a:pt x="8557260" y="76200"/>
                  </a:lnTo>
                  <a:lnTo>
                    <a:pt x="8595360" y="76200"/>
                  </a:lnTo>
                  <a:lnTo>
                    <a:pt x="8595360" y="1956816"/>
                  </a:lnTo>
                  <a:close/>
                </a:path>
                <a:path w="8595360" h="1957070">
                  <a:moveTo>
                    <a:pt x="8595360" y="76200"/>
                  </a:moveTo>
                  <a:lnTo>
                    <a:pt x="8557260" y="76200"/>
                  </a:lnTo>
                  <a:lnTo>
                    <a:pt x="8519160" y="38100"/>
                  </a:lnTo>
                  <a:lnTo>
                    <a:pt x="8595360" y="38100"/>
                  </a:lnTo>
                  <a:lnTo>
                    <a:pt x="8595360" y="762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435" y="2485643"/>
              <a:ext cx="8519160" cy="259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64323" y="2485643"/>
              <a:ext cx="8595995" cy="2591435"/>
            </a:xfrm>
            <a:custGeom>
              <a:avLst/>
              <a:gdLst/>
              <a:ahLst/>
              <a:cxnLst/>
              <a:rect l="l" t="t" r="r" b="b"/>
              <a:pathLst>
                <a:path w="8595995" h="2591435">
                  <a:moveTo>
                    <a:pt x="76200" y="0"/>
                  </a:moveTo>
                  <a:lnTo>
                    <a:pt x="0" y="0"/>
                  </a:lnTo>
                  <a:lnTo>
                    <a:pt x="0" y="2590812"/>
                  </a:lnTo>
                  <a:lnTo>
                    <a:pt x="76200" y="2590812"/>
                  </a:lnTo>
                  <a:lnTo>
                    <a:pt x="76200" y="0"/>
                  </a:lnTo>
                  <a:close/>
                </a:path>
                <a:path w="8595995" h="2591435">
                  <a:moveTo>
                    <a:pt x="8595373" y="0"/>
                  </a:moveTo>
                  <a:lnTo>
                    <a:pt x="8519173" y="0"/>
                  </a:lnTo>
                  <a:lnTo>
                    <a:pt x="8519173" y="2590812"/>
                  </a:lnTo>
                  <a:lnTo>
                    <a:pt x="8595373" y="2590812"/>
                  </a:lnTo>
                  <a:lnTo>
                    <a:pt x="859537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2435" y="5076444"/>
              <a:ext cx="8519160" cy="18562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64335" y="5076444"/>
              <a:ext cx="8595360" cy="1894839"/>
            </a:xfrm>
            <a:custGeom>
              <a:avLst/>
              <a:gdLst/>
              <a:ahLst/>
              <a:cxnLst/>
              <a:rect l="l" t="t" r="r" b="b"/>
              <a:pathLst>
                <a:path w="8595360" h="1894840">
                  <a:moveTo>
                    <a:pt x="8557260" y="1894332"/>
                  </a:moveTo>
                  <a:lnTo>
                    <a:pt x="38100" y="1894332"/>
                  </a:lnTo>
                  <a:lnTo>
                    <a:pt x="23145" y="1891165"/>
                  </a:lnTo>
                  <a:lnTo>
                    <a:pt x="11049" y="1882711"/>
                  </a:lnTo>
                  <a:lnTo>
                    <a:pt x="2952" y="1870543"/>
                  </a:lnTo>
                  <a:lnTo>
                    <a:pt x="0" y="1856232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1818132"/>
                  </a:lnTo>
                  <a:lnTo>
                    <a:pt x="38100" y="1818132"/>
                  </a:lnTo>
                  <a:lnTo>
                    <a:pt x="76200" y="1856232"/>
                  </a:lnTo>
                  <a:lnTo>
                    <a:pt x="8595360" y="1856232"/>
                  </a:lnTo>
                  <a:lnTo>
                    <a:pt x="8592407" y="1870543"/>
                  </a:lnTo>
                  <a:lnTo>
                    <a:pt x="8584311" y="1882711"/>
                  </a:lnTo>
                  <a:lnTo>
                    <a:pt x="8572214" y="1891165"/>
                  </a:lnTo>
                  <a:lnTo>
                    <a:pt x="8557260" y="1894332"/>
                  </a:lnTo>
                  <a:close/>
                </a:path>
                <a:path w="8595360" h="1894840">
                  <a:moveTo>
                    <a:pt x="8519160" y="1856232"/>
                  </a:moveTo>
                  <a:lnTo>
                    <a:pt x="8519160" y="0"/>
                  </a:lnTo>
                  <a:lnTo>
                    <a:pt x="8595360" y="0"/>
                  </a:lnTo>
                  <a:lnTo>
                    <a:pt x="8595360" y="1818132"/>
                  </a:lnTo>
                  <a:lnTo>
                    <a:pt x="8557260" y="1818132"/>
                  </a:lnTo>
                  <a:lnTo>
                    <a:pt x="8519160" y="1856232"/>
                  </a:lnTo>
                  <a:close/>
                </a:path>
                <a:path w="8595360" h="1894840">
                  <a:moveTo>
                    <a:pt x="76200" y="1856232"/>
                  </a:moveTo>
                  <a:lnTo>
                    <a:pt x="38100" y="1818132"/>
                  </a:lnTo>
                  <a:lnTo>
                    <a:pt x="76200" y="1818132"/>
                  </a:lnTo>
                  <a:lnTo>
                    <a:pt x="76200" y="1856232"/>
                  </a:lnTo>
                  <a:close/>
                </a:path>
                <a:path w="8595360" h="1894840">
                  <a:moveTo>
                    <a:pt x="8519160" y="1856232"/>
                  </a:moveTo>
                  <a:lnTo>
                    <a:pt x="76200" y="1856232"/>
                  </a:lnTo>
                  <a:lnTo>
                    <a:pt x="76200" y="1818132"/>
                  </a:lnTo>
                  <a:lnTo>
                    <a:pt x="8519160" y="1818132"/>
                  </a:lnTo>
                  <a:lnTo>
                    <a:pt x="8519160" y="1856232"/>
                  </a:lnTo>
                  <a:close/>
                </a:path>
                <a:path w="8595360" h="1894840">
                  <a:moveTo>
                    <a:pt x="8595360" y="1856232"/>
                  </a:moveTo>
                  <a:lnTo>
                    <a:pt x="8519160" y="1856232"/>
                  </a:lnTo>
                  <a:lnTo>
                    <a:pt x="8557260" y="1818132"/>
                  </a:lnTo>
                  <a:lnTo>
                    <a:pt x="8595360" y="1818132"/>
                  </a:lnTo>
                  <a:lnTo>
                    <a:pt x="8595360" y="185623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7560945"/>
            <a:chOff x="315468" y="0"/>
            <a:chExt cx="10058400" cy="756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79" y="566928"/>
              <a:ext cx="8478012" cy="19187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1079" y="528827"/>
              <a:ext cx="8554720" cy="1957070"/>
            </a:xfrm>
            <a:custGeom>
              <a:avLst/>
              <a:gdLst/>
              <a:ahLst/>
              <a:cxnLst/>
              <a:rect l="l" t="t" r="r" b="b"/>
              <a:pathLst>
                <a:path w="8554720" h="1957070">
                  <a:moveTo>
                    <a:pt x="76200" y="1956816"/>
                  </a:moveTo>
                  <a:lnTo>
                    <a:pt x="0" y="1956816"/>
                  </a:lnTo>
                  <a:lnTo>
                    <a:pt x="0" y="38100"/>
                  </a:lnTo>
                  <a:lnTo>
                    <a:pt x="2952" y="23145"/>
                  </a:lnTo>
                  <a:lnTo>
                    <a:pt x="11049" y="11049"/>
                  </a:lnTo>
                  <a:lnTo>
                    <a:pt x="23145" y="2952"/>
                  </a:lnTo>
                  <a:lnTo>
                    <a:pt x="38100" y="0"/>
                  </a:lnTo>
                  <a:lnTo>
                    <a:pt x="8516112" y="0"/>
                  </a:lnTo>
                  <a:lnTo>
                    <a:pt x="8531066" y="2952"/>
                  </a:lnTo>
                  <a:lnTo>
                    <a:pt x="8543163" y="11049"/>
                  </a:lnTo>
                  <a:lnTo>
                    <a:pt x="8551259" y="23145"/>
                  </a:lnTo>
                  <a:lnTo>
                    <a:pt x="8554212" y="38100"/>
                  </a:lnTo>
                  <a:lnTo>
                    <a:pt x="76200" y="38100"/>
                  </a:lnTo>
                  <a:lnTo>
                    <a:pt x="38100" y="76200"/>
                  </a:lnTo>
                  <a:lnTo>
                    <a:pt x="76200" y="76200"/>
                  </a:lnTo>
                  <a:lnTo>
                    <a:pt x="76200" y="1956816"/>
                  </a:lnTo>
                  <a:close/>
                </a:path>
                <a:path w="8554720" h="1957070">
                  <a:moveTo>
                    <a:pt x="76200" y="76200"/>
                  </a:moveTo>
                  <a:lnTo>
                    <a:pt x="38100" y="76200"/>
                  </a:lnTo>
                  <a:lnTo>
                    <a:pt x="76200" y="38100"/>
                  </a:lnTo>
                  <a:lnTo>
                    <a:pt x="76200" y="76200"/>
                  </a:lnTo>
                  <a:close/>
                </a:path>
                <a:path w="8554720" h="1957070">
                  <a:moveTo>
                    <a:pt x="8478012" y="76200"/>
                  </a:moveTo>
                  <a:lnTo>
                    <a:pt x="76200" y="76200"/>
                  </a:lnTo>
                  <a:lnTo>
                    <a:pt x="76200" y="38100"/>
                  </a:lnTo>
                  <a:lnTo>
                    <a:pt x="8478012" y="38100"/>
                  </a:lnTo>
                  <a:lnTo>
                    <a:pt x="8478012" y="76200"/>
                  </a:lnTo>
                  <a:close/>
                </a:path>
                <a:path w="8554720" h="1957070">
                  <a:moveTo>
                    <a:pt x="8554212" y="1956816"/>
                  </a:moveTo>
                  <a:lnTo>
                    <a:pt x="8478012" y="1956816"/>
                  </a:lnTo>
                  <a:lnTo>
                    <a:pt x="8478012" y="38100"/>
                  </a:lnTo>
                  <a:lnTo>
                    <a:pt x="8516112" y="76200"/>
                  </a:lnTo>
                  <a:lnTo>
                    <a:pt x="8554212" y="76200"/>
                  </a:lnTo>
                  <a:lnTo>
                    <a:pt x="8554212" y="1956816"/>
                  </a:lnTo>
                  <a:close/>
                </a:path>
                <a:path w="8554720" h="1957070">
                  <a:moveTo>
                    <a:pt x="8554212" y="76200"/>
                  </a:moveTo>
                  <a:lnTo>
                    <a:pt x="8516112" y="76200"/>
                  </a:lnTo>
                  <a:lnTo>
                    <a:pt x="8478012" y="38100"/>
                  </a:lnTo>
                  <a:lnTo>
                    <a:pt x="8554212" y="38100"/>
                  </a:lnTo>
                  <a:lnTo>
                    <a:pt x="8554212" y="76200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79" y="2485643"/>
              <a:ext cx="8478012" cy="259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1067" y="2485643"/>
              <a:ext cx="8554720" cy="2591435"/>
            </a:xfrm>
            <a:custGeom>
              <a:avLst/>
              <a:gdLst/>
              <a:ahLst/>
              <a:cxnLst/>
              <a:rect l="l" t="t" r="r" b="b"/>
              <a:pathLst>
                <a:path w="8554720" h="2591435">
                  <a:moveTo>
                    <a:pt x="76200" y="0"/>
                  </a:moveTo>
                  <a:lnTo>
                    <a:pt x="0" y="0"/>
                  </a:lnTo>
                  <a:lnTo>
                    <a:pt x="0" y="2590812"/>
                  </a:lnTo>
                  <a:lnTo>
                    <a:pt x="76200" y="2590812"/>
                  </a:lnTo>
                  <a:lnTo>
                    <a:pt x="76200" y="0"/>
                  </a:lnTo>
                  <a:close/>
                </a:path>
                <a:path w="8554720" h="2591435">
                  <a:moveTo>
                    <a:pt x="8554225" y="0"/>
                  </a:moveTo>
                  <a:lnTo>
                    <a:pt x="8478025" y="0"/>
                  </a:lnTo>
                  <a:lnTo>
                    <a:pt x="8478025" y="2590812"/>
                  </a:lnTo>
                  <a:lnTo>
                    <a:pt x="8554225" y="2590812"/>
                  </a:lnTo>
                  <a:lnTo>
                    <a:pt x="8554225" y="0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179" y="5076444"/>
              <a:ext cx="8478012" cy="20406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21079" y="5076444"/>
              <a:ext cx="8554720" cy="2078989"/>
            </a:xfrm>
            <a:custGeom>
              <a:avLst/>
              <a:gdLst/>
              <a:ahLst/>
              <a:cxnLst/>
              <a:rect l="l" t="t" r="r" b="b"/>
              <a:pathLst>
                <a:path w="8554720" h="2078990">
                  <a:moveTo>
                    <a:pt x="8516112" y="2078736"/>
                  </a:moveTo>
                  <a:lnTo>
                    <a:pt x="38100" y="2078736"/>
                  </a:lnTo>
                  <a:lnTo>
                    <a:pt x="23145" y="2075783"/>
                  </a:lnTo>
                  <a:lnTo>
                    <a:pt x="11049" y="2067687"/>
                  </a:lnTo>
                  <a:lnTo>
                    <a:pt x="2952" y="2055590"/>
                  </a:lnTo>
                  <a:lnTo>
                    <a:pt x="0" y="2040636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2002536"/>
                  </a:lnTo>
                  <a:lnTo>
                    <a:pt x="38100" y="2002536"/>
                  </a:lnTo>
                  <a:lnTo>
                    <a:pt x="76200" y="2040636"/>
                  </a:lnTo>
                  <a:lnTo>
                    <a:pt x="8554212" y="2040636"/>
                  </a:lnTo>
                  <a:lnTo>
                    <a:pt x="8551259" y="2055590"/>
                  </a:lnTo>
                  <a:lnTo>
                    <a:pt x="8543163" y="2067687"/>
                  </a:lnTo>
                  <a:lnTo>
                    <a:pt x="8531066" y="2075783"/>
                  </a:lnTo>
                  <a:lnTo>
                    <a:pt x="8516112" y="2078736"/>
                  </a:lnTo>
                  <a:close/>
                </a:path>
                <a:path w="8554720" h="2078990">
                  <a:moveTo>
                    <a:pt x="8478012" y="2040636"/>
                  </a:moveTo>
                  <a:lnTo>
                    <a:pt x="8478012" y="0"/>
                  </a:lnTo>
                  <a:lnTo>
                    <a:pt x="8554212" y="0"/>
                  </a:lnTo>
                  <a:lnTo>
                    <a:pt x="8554212" y="2002536"/>
                  </a:lnTo>
                  <a:lnTo>
                    <a:pt x="8516112" y="2002536"/>
                  </a:lnTo>
                  <a:lnTo>
                    <a:pt x="8478012" y="2040636"/>
                  </a:lnTo>
                  <a:close/>
                </a:path>
                <a:path w="8554720" h="2078990">
                  <a:moveTo>
                    <a:pt x="76200" y="2040636"/>
                  </a:moveTo>
                  <a:lnTo>
                    <a:pt x="38100" y="2002536"/>
                  </a:lnTo>
                  <a:lnTo>
                    <a:pt x="76200" y="2002536"/>
                  </a:lnTo>
                  <a:lnTo>
                    <a:pt x="76200" y="2040636"/>
                  </a:lnTo>
                  <a:close/>
                </a:path>
                <a:path w="8554720" h="2078990">
                  <a:moveTo>
                    <a:pt x="8478012" y="2040636"/>
                  </a:moveTo>
                  <a:lnTo>
                    <a:pt x="76200" y="2040636"/>
                  </a:lnTo>
                  <a:lnTo>
                    <a:pt x="76200" y="2002536"/>
                  </a:lnTo>
                  <a:lnTo>
                    <a:pt x="8478012" y="2002536"/>
                  </a:lnTo>
                  <a:lnTo>
                    <a:pt x="8478012" y="2040636"/>
                  </a:lnTo>
                  <a:close/>
                </a:path>
                <a:path w="8554720" h="2078990">
                  <a:moveTo>
                    <a:pt x="8554212" y="2040636"/>
                  </a:moveTo>
                  <a:lnTo>
                    <a:pt x="8478012" y="2040636"/>
                  </a:lnTo>
                  <a:lnTo>
                    <a:pt x="8516112" y="2002536"/>
                  </a:lnTo>
                  <a:lnTo>
                    <a:pt x="8554212" y="2002536"/>
                  </a:lnTo>
                  <a:lnTo>
                    <a:pt x="8554212" y="2040636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5147" y="0"/>
            <a:ext cx="10082530" cy="7539355"/>
            <a:chOff x="305147" y="0"/>
            <a:chExt cx="10082530" cy="7539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47" y="0"/>
              <a:ext cx="10082075" cy="75391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6328" y="2057269"/>
              <a:ext cx="476030" cy="8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2510" y="1715411"/>
              <a:ext cx="1537943" cy="54941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94708" y="1178206"/>
              <a:ext cx="0" cy="1734185"/>
            </a:xfrm>
            <a:custGeom>
              <a:avLst/>
              <a:gdLst/>
              <a:ahLst/>
              <a:cxnLst/>
              <a:rect l="l" t="t" r="r" b="b"/>
              <a:pathLst>
                <a:path h="1734185">
                  <a:moveTo>
                    <a:pt x="0" y="1733705"/>
                  </a:moveTo>
                  <a:lnTo>
                    <a:pt x="0" y="0"/>
                  </a:lnTo>
                </a:path>
              </a:pathLst>
            </a:custGeom>
            <a:ln w="274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04562" y="2988218"/>
              <a:ext cx="6200775" cy="3589654"/>
            </a:xfrm>
            <a:custGeom>
              <a:avLst/>
              <a:gdLst/>
              <a:ahLst/>
              <a:cxnLst/>
              <a:rect l="l" t="t" r="r" b="b"/>
              <a:pathLst>
                <a:path w="6200775" h="3589654">
                  <a:moveTo>
                    <a:pt x="0" y="0"/>
                  </a:moveTo>
                  <a:lnTo>
                    <a:pt x="5919860" y="0"/>
                  </a:lnTo>
                </a:path>
                <a:path w="6200775" h="3589654">
                  <a:moveTo>
                    <a:pt x="4809124" y="3589502"/>
                  </a:moveTo>
                  <a:lnTo>
                    <a:pt x="6200596" y="3589502"/>
                  </a:lnTo>
                </a:path>
              </a:pathLst>
            </a:custGeom>
            <a:ln w="152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12546" y="1206204"/>
            <a:ext cx="22301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295" dirty="0">
                <a:solidFill>
                  <a:srgbClr val="484D4D"/>
                </a:solidFill>
                <a:latin typeface="Arial"/>
                <a:cs typeface="Arial"/>
              </a:rPr>
              <a:t>elocity</a:t>
            </a:r>
            <a:r>
              <a:rPr sz="950" spc="20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325" dirty="0">
                <a:solidFill>
                  <a:srgbClr val="484D4D"/>
                </a:solidFill>
                <a:latin typeface="Arial"/>
                <a:cs typeface="Arial"/>
              </a:rPr>
              <a:t>of</a:t>
            </a:r>
            <a:r>
              <a:rPr sz="1000" spc="24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360" dirty="0">
                <a:solidFill>
                  <a:srgbClr val="484D4D"/>
                </a:solidFill>
                <a:latin typeface="Arial"/>
                <a:cs typeface="Arial"/>
              </a:rPr>
              <a:t>20m/</a:t>
            </a:r>
            <a:r>
              <a:rPr sz="1000" spc="120" dirty="0">
                <a:solidFill>
                  <a:srgbClr val="484D4D"/>
                </a:solidFill>
                <a:latin typeface="Arial"/>
                <a:cs typeface="Arial"/>
              </a:rPr>
              <a:t>  </a:t>
            </a:r>
            <a:r>
              <a:rPr sz="1000" spc="-305" dirty="0">
                <a:solidFill>
                  <a:srgbClr val="484D4D"/>
                </a:solidFill>
                <a:latin typeface="Arial"/>
                <a:cs typeface="Arial"/>
              </a:rPr>
              <a:t>_</a:t>
            </a:r>
            <a:r>
              <a:rPr sz="1000" spc="27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950" spc="405" dirty="0">
                <a:solidFill>
                  <a:srgbClr val="484D4D"/>
                </a:solidFill>
                <a:latin typeface="Arial"/>
                <a:cs typeface="Arial"/>
              </a:rPr>
              <a:t>What</a:t>
            </a:r>
            <a:r>
              <a:rPr sz="950" spc="21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155" dirty="0">
                <a:solidFill>
                  <a:srgbClr val="484D4D"/>
                </a:solidFill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4799" y="1178918"/>
            <a:ext cx="3413760" cy="7969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342390">
              <a:lnSpc>
                <a:spcPct val="100000"/>
              </a:lnSpc>
              <a:spcBef>
                <a:spcPts val="315"/>
              </a:spcBef>
              <a:tabLst>
                <a:tab pos="2324735" algn="l"/>
                <a:tab pos="2724150" algn="l"/>
              </a:tabLst>
            </a:pPr>
            <a:r>
              <a:rPr sz="1000" spc="305" dirty="0">
                <a:solidFill>
                  <a:srgbClr val="383D3D"/>
                </a:solidFill>
                <a:latin typeface="Arial"/>
                <a:cs typeface="Arial"/>
              </a:rPr>
              <a:t>1500</a:t>
            </a:r>
            <a:r>
              <a:rPr sz="1000" spc="40" dirty="0">
                <a:solidFill>
                  <a:srgbClr val="383D3D"/>
                </a:solidFill>
                <a:latin typeface="Arial"/>
                <a:cs typeface="Arial"/>
              </a:rPr>
              <a:t> </a:t>
            </a:r>
            <a:r>
              <a:rPr sz="1000" spc="295" dirty="0">
                <a:solidFill>
                  <a:srgbClr val="484D4D"/>
                </a:solidFill>
                <a:latin typeface="Arial"/>
                <a:cs typeface="Arial"/>
              </a:rPr>
              <a:t>kg</a:t>
            </a:r>
            <a:r>
              <a:rPr sz="1000" spc="34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950" spc="85" dirty="0">
                <a:solidFill>
                  <a:srgbClr val="484D4D"/>
                </a:solidFill>
                <a:latin typeface="Arial"/>
                <a:cs typeface="Arial"/>
              </a:rPr>
              <a:t>ii</a:t>
            </a:r>
            <a:r>
              <a:rPr sz="95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950" spc="345" dirty="0">
                <a:solidFill>
                  <a:srgbClr val="484D4D"/>
                </a:solidFill>
                <a:latin typeface="Arial"/>
                <a:cs typeface="Arial"/>
              </a:rPr>
              <a:t>mo</a:t>
            </a:r>
            <a:r>
              <a:rPr sz="95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000" spc="95" dirty="0">
                <a:solidFill>
                  <a:srgbClr val="484D4D"/>
                </a:solidFill>
                <a:latin typeface="Arial"/>
                <a:cs typeface="Arial"/>
              </a:rPr>
              <a:t>:iing</a:t>
            </a:r>
            <a:r>
              <a:rPr sz="1000" spc="19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114" dirty="0">
                <a:solidFill>
                  <a:srgbClr val="484D4D"/>
                </a:solidFill>
                <a:latin typeface="Arial"/>
                <a:cs typeface="Arial"/>
              </a:rPr>
              <a:t>at</a:t>
            </a:r>
            <a:r>
              <a:rPr sz="1000" spc="28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60" dirty="0">
                <a:solidFill>
                  <a:srgbClr val="484D4D"/>
                </a:solidFill>
                <a:latin typeface="Times New Roman"/>
                <a:cs typeface="Times New Roman"/>
              </a:rPr>
              <a:t>.a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387350" algn="l"/>
              </a:tabLst>
            </a:pPr>
            <a:r>
              <a:rPr sz="1100" spc="200" dirty="0">
                <a:solidFill>
                  <a:srgbClr val="484D4D"/>
                </a:solidFill>
                <a:latin typeface="Times New Roman"/>
                <a:cs typeface="Times New Roman"/>
              </a:rPr>
              <a:t>it</a:t>
            </a:r>
            <a:r>
              <a:rPr sz="110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100" spc="265" dirty="0">
                <a:solidFill>
                  <a:srgbClr val="484D4D"/>
                </a:solidFill>
                <a:latin typeface="Times New Roman"/>
                <a:cs typeface="Times New Roman"/>
              </a:rPr>
              <a:t>kinetic</a:t>
            </a:r>
            <a:r>
              <a:rPr sz="1100" spc="19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330" dirty="0">
                <a:solidFill>
                  <a:srgbClr val="484D4D"/>
                </a:solidFill>
                <a:latin typeface="Times New Roman"/>
                <a:cs typeface="Times New Roman"/>
              </a:rPr>
              <a:t>ener=Y?</a:t>
            </a:r>
            <a:endParaRPr sz="1100">
              <a:latin typeface="Times New Roman"/>
              <a:cs typeface="Times New Roman"/>
            </a:endParaRPr>
          </a:p>
          <a:p>
            <a:pPr marL="2091055" algn="ctr">
              <a:lnSpc>
                <a:spcPct val="100000"/>
              </a:lnSpc>
              <a:spcBef>
                <a:spcPts val="165"/>
              </a:spcBef>
            </a:pPr>
            <a:r>
              <a:rPr sz="1200" spc="600" dirty="0">
                <a:solidFill>
                  <a:srgbClr val="484D4D"/>
                </a:solidFill>
                <a:latin typeface="Times New Roman"/>
                <a:cs typeface="Times New Roman"/>
              </a:rPr>
              <a:t>m</a:t>
            </a:r>
            <a:r>
              <a:rPr sz="1200" spc="-4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00" spc="375" dirty="0">
                <a:solidFill>
                  <a:srgbClr val="484D4D"/>
                </a:solidFill>
                <a:latin typeface="Arial"/>
                <a:cs typeface="Arial"/>
              </a:rPr>
              <a:t>=</a:t>
            </a:r>
            <a:r>
              <a:rPr sz="1000" spc="33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400" dirty="0">
                <a:solidFill>
                  <a:srgbClr val="484D4D"/>
                </a:solidFill>
                <a:latin typeface="Arial"/>
                <a:cs typeface="Arial"/>
              </a:rPr>
              <a:t>1500k=</a:t>
            </a:r>
            <a:endParaRPr sz="1000">
              <a:latin typeface="Arial"/>
              <a:cs typeface="Arial"/>
            </a:endParaRPr>
          </a:p>
          <a:p>
            <a:pPr marL="2110105" algn="ctr">
              <a:lnSpc>
                <a:spcPct val="100000"/>
              </a:lnSpc>
              <a:spcBef>
                <a:spcPts val="50"/>
              </a:spcBef>
            </a:pPr>
            <a:r>
              <a:rPr sz="1200" spc="505" dirty="0">
                <a:solidFill>
                  <a:srgbClr val="383D3D"/>
                </a:solidFill>
                <a:latin typeface="Times New Roman"/>
                <a:cs typeface="Times New Roman"/>
              </a:rPr>
              <a:t>=</a:t>
            </a:r>
            <a:r>
              <a:rPr sz="1200" spc="20" dirty="0">
                <a:solidFill>
                  <a:srgbClr val="383D3D"/>
                </a:solidFill>
                <a:latin typeface="Times New Roman"/>
                <a:cs typeface="Times New Roman"/>
              </a:rPr>
              <a:t> </a:t>
            </a:r>
            <a:r>
              <a:rPr sz="1000" spc="265" dirty="0">
                <a:solidFill>
                  <a:srgbClr val="484D4D"/>
                </a:solidFill>
                <a:latin typeface="Arial"/>
                <a:cs typeface="Arial"/>
              </a:rPr>
              <a:t>2Om/s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39919" y="1955544"/>
            <a:ext cx="7683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solidFill>
                  <a:srgbClr val="677070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5406" y="1952491"/>
            <a:ext cx="77787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50" spc="605" dirty="0">
                <a:solidFill>
                  <a:srgbClr val="484D4D"/>
                </a:solidFill>
                <a:latin typeface="Arial"/>
                <a:cs typeface="Arial"/>
              </a:rPr>
              <a:t>K=</a:t>
            </a:r>
            <a:r>
              <a:rPr sz="950" spc="605" dirty="0">
                <a:solidFill>
                  <a:srgbClr val="282A2A"/>
                </a:solidFill>
                <a:latin typeface="Arial"/>
                <a:cs typeface="Arial"/>
              </a:rPr>
              <a:t>-</a:t>
            </a:r>
            <a:r>
              <a:rPr sz="1950" spc="37" baseline="25641" dirty="0">
                <a:solidFill>
                  <a:srgbClr val="484D4D"/>
                </a:solidFill>
                <a:latin typeface="Courier New"/>
                <a:cs typeface="Courier New"/>
              </a:rPr>
              <a:t>I</a:t>
            </a:r>
            <a:r>
              <a:rPr sz="950" spc="540" dirty="0">
                <a:solidFill>
                  <a:srgbClr val="484D4D"/>
                </a:solidFill>
                <a:latin typeface="Arial"/>
                <a:cs typeface="Arial"/>
              </a:rPr>
              <a:t>m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5666" y="2208884"/>
            <a:ext cx="10223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160" dirty="0">
                <a:solidFill>
                  <a:srgbClr val="677070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2153" y="2073839"/>
            <a:ext cx="1318260" cy="89598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38760">
              <a:lnSpc>
                <a:spcPct val="100000"/>
              </a:lnSpc>
              <a:spcBef>
                <a:spcPts val="165"/>
              </a:spcBef>
            </a:pPr>
            <a:r>
              <a:rPr sz="1050" spc="760" dirty="0">
                <a:solidFill>
                  <a:srgbClr val="484D4D"/>
                </a:solidFill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 marL="52069">
              <a:lnSpc>
                <a:spcPts val="1320"/>
              </a:lnSpc>
              <a:spcBef>
                <a:spcPts val="75"/>
              </a:spcBef>
            </a:pPr>
            <a:r>
              <a:rPr sz="950" spc="95" dirty="0">
                <a:solidFill>
                  <a:srgbClr val="484D4D"/>
                </a:solidFill>
                <a:latin typeface="Arial"/>
                <a:cs typeface="Arial"/>
              </a:rPr>
              <a:t>=</a:t>
            </a:r>
            <a:r>
              <a:rPr sz="1250" spc="95" dirty="0">
                <a:solidFill>
                  <a:srgbClr val="484D4D"/>
                </a:solidFill>
                <a:latin typeface="Arial"/>
                <a:cs typeface="Arial"/>
              </a:rPr>
              <a:t>_!_</a:t>
            </a:r>
            <a:r>
              <a:rPr sz="1250" spc="-9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484D4D"/>
                </a:solidFill>
                <a:latin typeface="Arial"/>
                <a:cs typeface="Arial"/>
              </a:rPr>
              <a:t>X]</a:t>
            </a:r>
            <a:r>
              <a:rPr sz="700" spc="195" dirty="0">
                <a:solidFill>
                  <a:srgbClr val="484D4D"/>
                </a:solidFill>
                <a:latin typeface="Arial"/>
                <a:cs typeface="Arial"/>
              </a:rPr>
              <a:t>  </a:t>
            </a:r>
            <a:r>
              <a:rPr sz="1000" spc="310" dirty="0">
                <a:solidFill>
                  <a:srgbClr val="484D4D"/>
                </a:solidFill>
                <a:latin typeface="Arial"/>
                <a:cs typeface="Arial"/>
              </a:rPr>
              <a:t>500x2O</a:t>
            </a:r>
            <a:endParaRPr sz="1000">
              <a:latin typeface="Arial"/>
              <a:cs typeface="Arial"/>
            </a:endParaRPr>
          </a:p>
          <a:p>
            <a:pPr marL="243204">
              <a:lnSpc>
                <a:spcPts val="960"/>
              </a:lnSpc>
            </a:pPr>
            <a:r>
              <a:rPr sz="950" spc="240" dirty="0">
                <a:solidFill>
                  <a:srgbClr val="484D4D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255270" algn="l"/>
              </a:tabLst>
            </a:pPr>
            <a:r>
              <a:rPr sz="1000" spc="125" dirty="0">
                <a:solidFill>
                  <a:srgbClr val="484D4D"/>
                </a:solidFill>
                <a:latin typeface="Arial"/>
                <a:cs typeface="Arial"/>
              </a:rPr>
              <a:t>-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000" spc="310" dirty="0">
                <a:solidFill>
                  <a:srgbClr val="484D4D"/>
                </a:solidFill>
                <a:latin typeface="Arial"/>
                <a:cs typeface="Arial"/>
              </a:rPr>
              <a:t>300000J</a:t>
            </a:r>
            <a:endParaRPr sz="1000">
              <a:latin typeface="Arial"/>
              <a:cs typeface="Arial"/>
            </a:endParaRPr>
          </a:p>
          <a:p>
            <a:pPr marL="24130">
              <a:lnSpc>
                <a:spcPct val="100000"/>
              </a:lnSpc>
              <a:spcBef>
                <a:spcPts val="335"/>
              </a:spcBef>
            </a:pPr>
            <a:r>
              <a:rPr sz="1050" spc="200" dirty="0">
                <a:solidFill>
                  <a:srgbClr val="111111"/>
                </a:solidFill>
                <a:latin typeface="Arial"/>
                <a:cs typeface="Arial"/>
              </a:rPr>
              <a:t>-</a:t>
            </a:r>
            <a:r>
              <a:rPr sz="1050" spc="130" dirty="0">
                <a:solidFill>
                  <a:srgbClr val="111111"/>
                </a:solidFill>
                <a:latin typeface="Arial"/>
                <a:cs typeface="Arial"/>
              </a:rPr>
              <a:t>  </a:t>
            </a:r>
            <a:r>
              <a:rPr sz="1050" spc="340" dirty="0">
                <a:solidFill>
                  <a:srgbClr val="484D4D"/>
                </a:solidFill>
                <a:latin typeface="Arial"/>
                <a:cs typeface="Arial"/>
              </a:rPr>
              <a:t>300KJ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22678" y="1987084"/>
            <a:ext cx="13392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0740" algn="l"/>
              </a:tabLst>
            </a:pPr>
            <a:r>
              <a:rPr sz="1100" spc="330" dirty="0">
                <a:solidFill>
                  <a:srgbClr val="484D4D"/>
                </a:solidFill>
                <a:latin typeface="Times New Roman"/>
                <a:cs typeface="Times New Roman"/>
              </a:rPr>
              <a:t>Kin</a:t>
            </a:r>
            <a:r>
              <a:rPr sz="110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100" spc="425" dirty="0">
                <a:solidFill>
                  <a:srgbClr val="484D4D"/>
                </a:solidFill>
                <a:latin typeface="Times New Roman"/>
                <a:cs typeface="Times New Roman"/>
              </a:rPr>
              <a:t>nrgy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66279" y="1554675"/>
            <a:ext cx="12585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3085" algn="l"/>
                <a:tab pos="1245235" algn="l"/>
              </a:tabLst>
            </a:pPr>
            <a:r>
              <a:rPr sz="900" u="heavy" dirty="0">
                <a:solidFill>
                  <a:srgbClr val="383D3D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900" u="heavy" spc="385" dirty="0">
                <a:solidFill>
                  <a:srgbClr val="383D3D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20ml</a:t>
            </a:r>
            <a:r>
              <a:rPr sz="900" u="heavy" dirty="0">
                <a:solidFill>
                  <a:srgbClr val="383D3D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61348" y="3277733"/>
            <a:ext cx="4646930" cy="356235"/>
            <a:chOff x="3561348" y="3277733"/>
            <a:chExt cx="4646930" cy="356235"/>
          </a:xfrm>
        </p:grpSpPr>
        <p:sp>
          <p:nvSpPr>
            <p:cNvPr id="17" name="object 17"/>
            <p:cNvSpPr/>
            <p:nvPr/>
          </p:nvSpPr>
          <p:spPr>
            <a:xfrm>
              <a:off x="3561346" y="3277742"/>
              <a:ext cx="3100705" cy="356235"/>
            </a:xfrm>
            <a:custGeom>
              <a:avLst/>
              <a:gdLst/>
              <a:ahLst/>
              <a:cxnLst/>
              <a:rect l="l" t="t" r="r" b="b"/>
              <a:pathLst>
                <a:path w="3100704" h="356235">
                  <a:moveTo>
                    <a:pt x="21361" y="182626"/>
                  </a:moveTo>
                  <a:lnTo>
                    <a:pt x="0" y="182626"/>
                  </a:lnTo>
                  <a:lnTo>
                    <a:pt x="0" y="356133"/>
                  </a:lnTo>
                  <a:lnTo>
                    <a:pt x="21361" y="356133"/>
                  </a:lnTo>
                  <a:lnTo>
                    <a:pt x="21361" y="182626"/>
                  </a:lnTo>
                  <a:close/>
                </a:path>
                <a:path w="3100704" h="356235">
                  <a:moveTo>
                    <a:pt x="3100387" y="0"/>
                  </a:moveTo>
                  <a:lnTo>
                    <a:pt x="3091230" y="0"/>
                  </a:lnTo>
                  <a:lnTo>
                    <a:pt x="3091230" y="164820"/>
                  </a:lnTo>
                  <a:lnTo>
                    <a:pt x="3100387" y="164820"/>
                  </a:lnTo>
                  <a:lnTo>
                    <a:pt x="3100387" y="0"/>
                  </a:lnTo>
                  <a:close/>
                </a:path>
              </a:pathLst>
            </a:custGeom>
            <a:solidFill>
              <a:srgbClr val="E4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98734" y="3460364"/>
              <a:ext cx="9525" cy="173990"/>
            </a:xfrm>
            <a:custGeom>
              <a:avLst/>
              <a:gdLst/>
              <a:ahLst/>
              <a:cxnLst/>
              <a:rect l="l" t="t" r="r" b="b"/>
              <a:pathLst>
                <a:path w="9525" h="173989">
                  <a:moveTo>
                    <a:pt x="9154" y="173505"/>
                  </a:moveTo>
                  <a:lnTo>
                    <a:pt x="0" y="173505"/>
                  </a:lnTo>
                  <a:lnTo>
                    <a:pt x="0" y="0"/>
                  </a:lnTo>
                  <a:lnTo>
                    <a:pt x="9154" y="0"/>
                  </a:lnTo>
                  <a:lnTo>
                    <a:pt x="9154" y="173505"/>
                  </a:lnTo>
                  <a:close/>
                </a:path>
              </a:pathLst>
            </a:custGeom>
            <a:solidFill>
              <a:srgbClr val="D6D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39843" y="2980671"/>
            <a:ext cx="6407785" cy="65278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050" b="1" spc="670" dirty="0">
                <a:solidFill>
                  <a:srgbClr val="827293"/>
                </a:solidFill>
                <a:latin typeface="Arial"/>
                <a:cs typeface="Arial"/>
              </a:rPr>
              <a:t>Work</a:t>
            </a:r>
            <a:r>
              <a:rPr sz="1050" b="1" spc="305" dirty="0">
                <a:solidFill>
                  <a:srgbClr val="827293"/>
                </a:solidFill>
                <a:latin typeface="Arial"/>
                <a:cs typeface="Arial"/>
              </a:rPr>
              <a:t> </a:t>
            </a:r>
            <a:r>
              <a:rPr sz="1050" b="1" spc="565" dirty="0">
                <a:solidFill>
                  <a:srgbClr val="827293"/>
                </a:solidFill>
                <a:latin typeface="Arial"/>
                <a:cs typeface="Arial"/>
              </a:rPr>
              <a:t>Energy</a:t>
            </a:r>
            <a:r>
              <a:rPr sz="1050" b="1" spc="240" dirty="0">
                <a:solidFill>
                  <a:srgbClr val="827293"/>
                </a:solidFill>
                <a:latin typeface="Arial"/>
                <a:cs typeface="Arial"/>
              </a:rPr>
              <a:t> </a:t>
            </a:r>
            <a:r>
              <a:rPr sz="1050" b="1" spc="455" dirty="0">
                <a:solidFill>
                  <a:srgbClr val="827293"/>
                </a:solidFill>
                <a:latin typeface="Arial"/>
                <a:cs typeface="Arial"/>
              </a:rPr>
              <a:t>Principle</a:t>
            </a:r>
            <a:endParaRPr sz="1050">
              <a:latin typeface="Arial"/>
              <a:cs typeface="Arial"/>
            </a:endParaRPr>
          </a:p>
          <a:p>
            <a:pPr marL="266065">
              <a:lnSpc>
                <a:spcPct val="100000"/>
              </a:lnSpc>
              <a:spcBef>
                <a:spcPts val="470"/>
              </a:spcBef>
              <a:tabLst>
                <a:tab pos="2043430" algn="l"/>
                <a:tab pos="2351405" algn="l"/>
                <a:tab pos="3630295" algn="l"/>
                <a:tab pos="4484370" algn="l"/>
              </a:tabLst>
            </a:pPr>
            <a:r>
              <a:rPr sz="950" spc="555" dirty="0">
                <a:solidFill>
                  <a:srgbClr val="484D4D"/>
                </a:solidFill>
                <a:latin typeface="Arial"/>
                <a:cs typeface="Arial"/>
              </a:rPr>
              <a:t>An</a:t>
            </a:r>
            <a:r>
              <a:rPr sz="950" spc="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950" spc="315" dirty="0">
                <a:solidFill>
                  <a:srgbClr val="484D4D"/>
                </a:solidFill>
                <a:latin typeface="Arial"/>
                <a:cs typeface="Arial"/>
              </a:rPr>
              <a:t>object</a:t>
            </a:r>
            <a:r>
              <a:rPr sz="950" spc="13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950" spc="290" dirty="0">
                <a:solidFill>
                  <a:srgbClr val="484D4D"/>
                </a:solidFill>
                <a:latin typeface="Arial"/>
                <a:cs typeface="Arial"/>
              </a:rPr>
              <a:t>of"mass</a:t>
            </a:r>
            <a:r>
              <a:rPr sz="95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950" spc="215" dirty="0">
                <a:solidFill>
                  <a:srgbClr val="484D4D"/>
                </a:solidFill>
                <a:latin typeface="Arial"/>
                <a:cs typeface="Arial"/>
              </a:rPr>
              <a:t>rn</a:t>
            </a:r>
            <a:r>
              <a:rPr sz="95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950" spc="380" dirty="0">
                <a:solidFill>
                  <a:srgbClr val="484D4D"/>
                </a:solidFill>
                <a:latin typeface="Arial"/>
                <a:cs typeface="Arial"/>
              </a:rPr>
              <a:t>moves</a:t>
            </a:r>
            <a:r>
              <a:rPr sz="950" spc="15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950" spc="135" dirty="0">
                <a:solidFill>
                  <a:srgbClr val="484D4D"/>
                </a:solidFill>
                <a:latin typeface="Arial"/>
                <a:cs typeface="Arial"/>
              </a:rPr>
              <a:t>v;,i</a:t>
            </a:r>
            <a:r>
              <a:rPr sz="950" spc="25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950" spc="215" dirty="0">
                <a:solidFill>
                  <a:srgbClr val="484D4D"/>
                </a:solidFill>
                <a:latin typeface="Arial"/>
                <a:cs typeface="Arial"/>
              </a:rPr>
              <a:t>ha</a:t>
            </a:r>
            <a:r>
              <a:rPr sz="95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950" spc="190" dirty="0">
                <a:solidFill>
                  <a:srgbClr val="484D4D"/>
                </a:solidFill>
                <a:latin typeface="Arial"/>
                <a:cs typeface="Arial"/>
              </a:rPr>
              <a:t>velociit:y</a:t>
            </a:r>
            <a:r>
              <a:rPr sz="95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950" spc="295" dirty="0">
                <a:solidFill>
                  <a:srgbClr val="484D4D"/>
                </a:solidFill>
                <a:latin typeface="Arial"/>
                <a:cs typeface="Arial"/>
              </a:rPr>
              <a:t>u</a:t>
            </a:r>
            <a:r>
              <a:rPr sz="950" spc="47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950" spc="320" dirty="0">
                <a:solidFill>
                  <a:srgbClr val="282A2A"/>
                </a:solidFill>
                <a:latin typeface="Arial"/>
                <a:cs typeface="Arial"/>
              </a:rPr>
              <a:t>.</a:t>
            </a:r>
            <a:r>
              <a:rPr sz="950" spc="320" dirty="0">
                <a:solidFill>
                  <a:srgbClr val="A1A5A3"/>
                </a:solidFill>
                <a:latin typeface="Arial"/>
                <a:cs typeface="Arial"/>
              </a:rPr>
              <a:t>·</a:t>
            </a:r>
            <a:r>
              <a:rPr sz="950" spc="320" dirty="0">
                <a:solidFill>
                  <a:srgbClr val="383D3D"/>
                </a:solidFill>
                <a:latin typeface="Arial"/>
                <a:cs typeface="Arial"/>
              </a:rPr>
              <a:t>when</a:t>
            </a:r>
            <a:r>
              <a:rPr sz="950" spc="125" dirty="0">
                <a:solidFill>
                  <a:srgbClr val="383D3D"/>
                </a:solidFill>
                <a:latin typeface="Arial"/>
                <a:cs typeface="Arial"/>
              </a:rPr>
              <a:t>  </a:t>
            </a:r>
            <a:r>
              <a:rPr sz="950" spc="395" dirty="0">
                <a:solidFill>
                  <a:srgbClr val="484D4D"/>
                </a:solidFill>
                <a:latin typeface="Arial"/>
                <a:cs typeface="Arial"/>
              </a:rPr>
              <a:t>a</a:t>
            </a:r>
            <a:r>
              <a:rPr sz="950" spc="11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950" spc="204" dirty="0">
                <a:solidFill>
                  <a:srgbClr val="484D4D"/>
                </a:solidFill>
                <a:latin typeface="Arial"/>
                <a:cs typeface="Arial"/>
              </a:rPr>
              <a:t>tforce</a:t>
            </a:r>
            <a:r>
              <a:rPr sz="950" spc="16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95" dirty="0">
                <a:solidFill>
                  <a:srgbClr val="484D4D"/>
                </a:solidFill>
                <a:latin typeface="Times New Roman"/>
                <a:cs typeface="Times New Roman"/>
              </a:rPr>
              <a:t>i</a:t>
            </a:r>
            <a:endParaRPr sz="1000">
              <a:latin typeface="Times New Roman"/>
              <a:cs typeface="Times New Roman"/>
            </a:endParaRPr>
          </a:p>
          <a:p>
            <a:pPr marL="209550">
              <a:lnSpc>
                <a:spcPct val="100000"/>
              </a:lnSpc>
              <a:spcBef>
                <a:spcPts val="190"/>
              </a:spcBef>
              <a:tabLst>
                <a:tab pos="2611120" algn="l"/>
                <a:tab pos="4954270" algn="l"/>
                <a:tab pos="6258560" algn="l"/>
              </a:tabLst>
            </a:pPr>
            <a:r>
              <a:rPr sz="1000" spc="295" dirty="0">
                <a:solidFill>
                  <a:srgbClr val="484D4D"/>
                </a:solidFill>
                <a:latin typeface="Arial"/>
                <a:cs typeface="Arial"/>
              </a:rPr>
              <a:t>applied</a:t>
            </a:r>
            <a:r>
              <a:rPr sz="1000" spc="7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100" spc="280" dirty="0">
                <a:solidFill>
                  <a:srgbClr val="484D4D"/>
                </a:solidFill>
                <a:latin typeface="Times New Roman"/>
                <a:cs typeface="Times New Roman"/>
              </a:rPr>
              <a:t>in</a:t>
            </a:r>
            <a:r>
              <a:rPr sz="1100" spc="19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155" dirty="0">
                <a:solidFill>
                  <a:srgbClr val="484D4D"/>
                </a:solidFill>
                <a:latin typeface="Times New Roman"/>
                <a:cs typeface="Times New Roman"/>
              </a:rPr>
              <a:t>the</a:t>
            </a:r>
            <a:r>
              <a:rPr sz="1000" spc="155" dirty="0">
                <a:solidFill>
                  <a:srgbClr val="383D3D"/>
                </a:solidFill>
                <a:latin typeface="Arial"/>
                <a:cs typeface="Arial"/>
              </a:rPr>
              <a:t>dlj</a:t>
            </a:r>
            <a:r>
              <a:rPr sz="1000" spc="155" dirty="0">
                <a:solidFill>
                  <a:srgbClr val="B3BCBC"/>
                </a:solidFill>
                <a:latin typeface="Arial"/>
                <a:cs typeface="Arial"/>
              </a:rPr>
              <a:t>.</a:t>
            </a:r>
            <a:r>
              <a:rPr sz="1000" spc="155" dirty="0">
                <a:solidFill>
                  <a:srgbClr val="484D4D"/>
                </a:solidFill>
                <a:latin typeface="Arial"/>
                <a:cs typeface="Arial"/>
              </a:rPr>
              <a:t>ir</a:t>
            </a:r>
            <a:r>
              <a:rPr sz="1000" spc="110" dirty="0">
                <a:solidFill>
                  <a:srgbClr val="484D4D"/>
                </a:solidFill>
                <a:latin typeface="Arial"/>
                <a:cs typeface="Arial"/>
              </a:rPr>
              <a:t>  </a:t>
            </a:r>
            <a:r>
              <a:rPr sz="1100" spc="275" dirty="0">
                <a:solidFill>
                  <a:srgbClr val="484D4D"/>
                </a:solidFill>
                <a:latin typeface="Times New Roman"/>
                <a:cs typeface="Times New Roman"/>
              </a:rPr>
              <a:t>ction</a:t>
            </a:r>
            <a:r>
              <a:rPr sz="1100" spc="18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290" dirty="0">
                <a:solidFill>
                  <a:srgbClr val="484D4D"/>
                </a:solidFill>
                <a:latin typeface="Times New Roman"/>
                <a:cs typeface="Times New Roman"/>
              </a:rPr>
              <a:t>o</a:t>
            </a:r>
            <a:r>
              <a:rPr sz="110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100" spc="430" dirty="0">
                <a:solidFill>
                  <a:srgbClr val="484D4D"/>
                </a:solidFill>
                <a:latin typeface="Times New Roman"/>
                <a:cs typeface="Times New Roman"/>
              </a:rPr>
              <a:t>mo</a:t>
            </a:r>
            <a:r>
              <a:rPr sz="1100" spc="26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285" dirty="0">
                <a:solidFill>
                  <a:srgbClr val="484D4D"/>
                </a:solidFill>
                <a:latin typeface="Times New Roman"/>
                <a:cs typeface="Times New Roman"/>
              </a:rPr>
              <a:t>ion</a:t>
            </a:r>
            <a:r>
              <a:rPr sz="1100" spc="15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200" dirty="0">
                <a:solidFill>
                  <a:srgbClr val="484D4D"/>
                </a:solidFill>
                <a:latin typeface="Times New Roman"/>
                <a:cs typeface="Times New Roman"/>
              </a:rPr>
              <a:t>its</a:t>
            </a:r>
            <a:r>
              <a:rPr sz="1050" spc="29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295" dirty="0">
                <a:solidFill>
                  <a:srgbClr val="484D4D"/>
                </a:solidFill>
                <a:latin typeface="Times New Roman"/>
                <a:cs typeface="Times New Roman"/>
              </a:rPr>
              <a:t>ace</a:t>
            </a:r>
            <a:r>
              <a:rPr sz="1100" spc="135" dirty="0">
                <a:solidFill>
                  <a:srgbClr val="484D4D"/>
                </a:solidFill>
                <a:latin typeface="Times New Roman"/>
                <a:cs typeface="Times New Roman"/>
              </a:rPr>
              <a:t>  </a:t>
            </a:r>
            <a:r>
              <a:rPr sz="1100" spc="250" dirty="0">
                <a:solidFill>
                  <a:srgbClr val="484D4D"/>
                </a:solidFill>
                <a:latin typeface="Times New Roman"/>
                <a:cs typeface="Times New Roman"/>
              </a:rPr>
              <a:t>leration</a:t>
            </a:r>
            <a:r>
              <a:rPr sz="1100" spc="-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00" spc="-50" dirty="0">
                <a:solidFill>
                  <a:srgbClr val="484D4D"/>
                </a:solidFill>
                <a:latin typeface="Arial"/>
                <a:cs typeface="Arial"/>
              </a:rPr>
              <a:t>b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100" spc="335" dirty="0">
                <a:solidFill>
                  <a:srgbClr val="484D4D"/>
                </a:solidFill>
                <a:latin typeface="Times New Roman"/>
                <a:cs typeface="Times New Roman"/>
              </a:rPr>
              <a:t>comes</a:t>
            </a:r>
            <a:r>
              <a:rPr sz="1100" spc="36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260" dirty="0">
                <a:solidFill>
                  <a:srgbClr val="484D4D"/>
                </a:solidFill>
                <a:latin typeface="Times New Roman"/>
                <a:cs typeface="Times New Roman"/>
              </a:rPr>
              <a:t>•a</a:t>
            </a:r>
            <a:r>
              <a:rPr sz="1100" spc="22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165" dirty="0">
                <a:solidFill>
                  <a:srgbClr val="484D4D"/>
                </a:solidFill>
                <a:latin typeface="Times New Roman"/>
                <a:cs typeface="Times New Roman"/>
              </a:rPr>
              <a:t>.</a:t>
            </a:r>
            <a:r>
              <a:rPr sz="1100" spc="1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00" spc="155" dirty="0">
                <a:solidFill>
                  <a:srgbClr val="484D4D"/>
                </a:solidFill>
                <a:latin typeface="Arial"/>
                <a:cs typeface="Arial"/>
              </a:rPr>
              <a:t>If•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000" spc="160" dirty="0">
                <a:solidFill>
                  <a:srgbClr val="B3BCBC"/>
                </a:solidFill>
                <a:latin typeface="Arial"/>
                <a:cs typeface="Arial"/>
              </a:rPr>
              <a:t>·</a:t>
            </a:r>
            <a:r>
              <a:rPr sz="1000" spc="160" dirty="0">
                <a:solidFill>
                  <a:srgbClr val="484D4D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94948" y="3635579"/>
            <a:ext cx="92710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280" dirty="0">
                <a:solidFill>
                  <a:srgbClr val="484D4D"/>
                </a:solidFill>
                <a:latin typeface="Times New Roman"/>
                <a:cs typeface="Times New Roman"/>
              </a:rPr>
              <a:t>then</a:t>
            </a:r>
            <a:r>
              <a:rPr sz="1050" spc="30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330" dirty="0">
                <a:solidFill>
                  <a:srgbClr val="484D4D"/>
                </a:solidFill>
                <a:latin typeface="Times New Roman"/>
                <a:cs typeface="Times New Roman"/>
              </a:rPr>
              <a:t>work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91206" y="3838849"/>
            <a:ext cx="6350" cy="173990"/>
          </a:xfrm>
          <a:custGeom>
            <a:avLst/>
            <a:gdLst/>
            <a:ahLst/>
            <a:cxnLst/>
            <a:rect l="l" t="t" r="r" b="b"/>
            <a:pathLst>
              <a:path w="6350" h="173989">
                <a:moveTo>
                  <a:pt x="6102" y="173505"/>
                </a:moveTo>
                <a:lnTo>
                  <a:pt x="0" y="173505"/>
                </a:lnTo>
                <a:lnTo>
                  <a:pt x="0" y="0"/>
                </a:lnTo>
                <a:lnTo>
                  <a:pt x="6102" y="0"/>
                </a:lnTo>
                <a:lnTo>
                  <a:pt x="6102" y="173505"/>
                </a:lnTo>
                <a:close/>
              </a:path>
            </a:pathLst>
          </a:custGeom>
          <a:solidFill>
            <a:srgbClr val="E4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37445" y="3606582"/>
            <a:ext cx="5158740" cy="89789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330"/>
              </a:spcBef>
            </a:pPr>
            <a:r>
              <a:rPr sz="1050" spc="190" dirty="0">
                <a:solidFill>
                  <a:srgbClr val="484D4D"/>
                </a:solidFill>
                <a:latin typeface="Times New Roman"/>
                <a:cs typeface="Times New Roman"/>
              </a:rPr>
              <a:t>ts</a:t>
            </a:r>
            <a:r>
              <a:rPr sz="1050" spc="17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484D4D"/>
                </a:solidFill>
                <a:latin typeface="Times New Roman"/>
                <a:cs typeface="Times New Roman"/>
              </a:rPr>
              <a:t>11:he</a:t>
            </a:r>
            <a:r>
              <a:rPr sz="1050" spc="18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484D4D"/>
                </a:solidFill>
                <a:latin typeface="Times New Roman"/>
                <a:cs typeface="Times New Roman"/>
              </a:rPr>
              <a:t>di</a:t>
            </a:r>
            <a:r>
              <a:rPr sz="1050" spc="140" dirty="0">
                <a:solidFill>
                  <a:srgbClr val="484D4D"/>
                </a:solidFill>
                <a:latin typeface="Times New Roman"/>
                <a:cs typeface="Times New Roman"/>
              </a:rPr>
              <a:t>  </a:t>
            </a:r>
            <a:r>
              <a:rPr sz="1000" spc="135" dirty="0">
                <a:solidFill>
                  <a:srgbClr val="383D3D"/>
                </a:solidFill>
                <a:latin typeface="Arial"/>
                <a:cs typeface="Arial"/>
              </a:rPr>
              <a:t>place:a</a:t>
            </a:r>
            <a:r>
              <a:rPr sz="1000" spc="135" dirty="0">
                <a:solidFill>
                  <a:srgbClr val="798787"/>
                </a:solidFill>
                <a:latin typeface="Arial"/>
                <a:cs typeface="Arial"/>
              </a:rPr>
              <a:t>r</a:t>
            </a:r>
            <a:r>
              <a:rPr sz="1000" spc="135" dirty="0">
                <a:solidFill>
                  <a:srgbClr val="484D4D"/>
                </a:solidFill>
                <a:latin typeface="Arial"/>
                <a:cs typeface="Arial"/>
              </a:rPr>
              <a:t>ne:nt</a:t>
            </a:r>
            <a:r>
              <a:rPr sz="1000" spc="33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50" spc="105" dirty="0">
                <a:solidFill>
                  <a:srgbClr val="484D4D"/>
                </a:solidFill>
                <a:latin typeface="Times New Roman"/>
                <a:cs typeface="Times New Roman"/>
              </a:rPr>
              <a:t>of'</a:t>
            </a:r>
            <a:r>
              <a:rPr sz="1050" spc="229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484D4D"/>
                </a:solidFill>
                <a:latin typeface="Times New Roman"/>
                <a:cs typeface="Times New Roman"/>
              </a:rPr>
              <a:t>11:he</a:t>
            </a:r>
            <a:r>
              <a:rPr sz="1050" spc="18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300" dirty="0">
                <a:solidFill>
                  <a:srgbClr val="484D4D"/>
                </a:solidFill>
                <a:latin typeface="Times New Roman"/>
                <a:cs typeface="Times New Roman"/>
              </a:rPr>
              <a:t>object</a:t>
            </a:r>
            <a:r>
              <a:rPr sz="1050" spc="19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290" dirty="0">
                <a:solidFill>
                  <a:srgbClr val="383D3D"/>
                </a:solidFill>
                <a:latin typeface="Times New Roman"/>
                <a:cs typeface="Times New Roman"/>
              </a:rPr>
              <a:t>in</a:t>
            </a:r>
            <a:r>
              <a:rPr sz="1050" spc="195" dirty="0">
                <a:solidFill>
                  <a:srgbClr val="383D3D"/>
                </a:solidFill>
                <a:latin typeface="Times New Roman"/>
                <a:cs typeface="Times New Roman"/>
              </a:rPr>
              <a:t>  </a:t>
            </a:r>
            <a:r>
              <a:rPr sz="1050" spc="345" dirty="0">
                <a:solidFill>
                  <a:srgbClr val="484D4D"/>
                </a:solidFill>
                <a:latin typeface="Times New Roman"/>
                <a:cs typeface="Times New Roman"/>
              </a:rPr>
              <a:t>he</a:t>
            </a:r>
            <a:r>
              <a:rPr sz="1050" spc="10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285" dirty="0">
                <a:solidFill>
                  <a:srgbClr val="484D4D"/>
                </a:solidFill>
                <a:latin typeface="Times New Roman"/>
                <a:cs typeface="Times New Roman"/>
              </a:rPr>
              <a:t>direction</a:t>
            </a:r>
            <a:r>
              <a:rPr sz="1050" spc="17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300" dirty="0">
                <a:solidFill>
                  <a:srgbClr val="484D4D"/>
                </a:solidFill>
                <a:latin typeface="Times New Roman"/>
                <a:cs typeface="Times New Roman"/>
              </a:rPr>
              <a:t>of</a:t>
            </a:r>
            <a:r>
              <a:rPr sz="1050" spc="229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130" dirty="0">
                <a:solidFill>
                  <a:srgbClr val="484D4D"/>
                </a:solidFill>
                <a:latin typeface="Times New Roman"/>
                <a:cs typeface="Times New Roman"/>
              </a:rPr>
              <a:t>f'oirce</a:t>
            </a:r>
            <a:endParaRPr sz="1050">
              <a:latin typeface="Times New Roman"/>
              <a:cs typeface="Times New Roman"/>
            </a:endParaRPr>
          </a:p>
          <a:p>
            <a:pPr marL="12700">
              <a:lnSpc>
                <a:spcPts val="1210"/>
              </a:lnSpc>
              <a:spcBef>
                <a:spcPts val="229"/>
              </a:spcBef>
            </a:pPr>
            <a:r>
              <a:rPr sz="1000" spc="235" dirty="0">
                <a:solidFill>
                  <a:srgbClr val="484D4D"/>
                </a:solidFill>
                <a:latin typeface="Arial"/>
                <a:cs typeface="Arial"/>
              </a:rPr>
              <a:t>dome</a:t>
            </a:r>
            <a:r>
              <a:rPr sz="1000" spc="17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50" spc="200" dirty="0">
                <a:solidFill>
                  <a:srgbClr val="484D4D"/>
                </a:solidFill>
                <a:latin typeface="Times New Roman"/>
                <a:cs typeface="Times New Roman"/>
              </a:rPr>
              <a:t>by</a:t>
            </a:r>
            <a:r>
              <a:rPr sz="1050" spc="49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00" spc="160" dirty="0">
                <a:solidFill>
                  <a:srgbClr val="484D4D"/>
                </a:solidFill>
                <a:latin typeface="Arial"/>
                <a:cs typeface="Arial"/>
              </a:rPr>
              <a:t>th</a:t>
            </a:r>
            <a:r>
              <a:rPr sz="1000" spc="130" dirty="0">
                <a:solidFill>
                  <a:srgbClr val="484D4D"/>
                </a:solidFill>
                <a:latin typeface="Arial"/>
                <a:cs typeface="Arial"/>
              </a:rPr>
              <a:t>  </a:t>
            </a:r>
            <a:r>
              <a:rPr sz="1000" spc="-85" dirty="0">
                <a:solidFill>
                  <a:srgbClr val="B3BCBC"/>
                </a:solidFill>
                <a:latin typeface="Arial"/>
                <a:cs typeface="Arial"/>
              </a:rPr>
              <a:t>•</a:t>
            </a:r>
            <a:r>
              <a:rPr sz="1000" spc="195" dirty="0">
                <a:solidFill>
                  <a:srgbClr val="B3BCBC"/>
                </a:solidFill>
                <a:latin typeface="Arial"/>
                <a:cs typeface="Arial"/>
              </a:rPr>
              <a:t> </a:t>
            </a:r>
            <a:r>
              <a:rPr sz="1000" spc="145" dirty="0">
                <a:solidFill>
                  <a:srgbClr val="484D4D"/>
                </a:solidFill>
                <a:latin typeface="Arial"/>
                <a:cs typeface="Arial"/>
              </a:rPr>
              <a:t>f"orc</a:t>
            </a:r>
            <a:r>
              <a:rPr sz="1000" spc="155" dirty="0">
                <a:solidFill>
                  <a:srgbClr val="484D4D"/>
                </a:solidFill>
                <a:latin typeface="Arial"/>
                <a:cs typeface="Arial"/>
              </a:rPr>
              <a:t>  </a:t>
            </a:r>
            <a:r>
              <a:rPr sz="1000" spc="50" dirty="0">
                <a:solidFill>
                  <a:srgbClr val="484D4D"/>
                </a:solidFill>
                <a:latin typeface="Arial"/>
                <a:cs typeface="Arial"/>
              </a:rPr>
              <a:t>,</a:t>
            </a:r>
            <a:endParaRPr sz="1000">
              <a:latin typeface="Arial"/>
              <a:cs typeface="Arial"/>
            </a:endParaRPr>
          </a:p>
          <a:p>
            <a:pPr marL="474980" algn="ctr">
              <a:lnSpc>
                <a:spcPts val="1150"/>
              </a:lnSpc>
            </a:pPr>
            <a:r>
              <a:rPr sz="1000" spc="570" dirty="0">
                <a:solidFill>
                  <a:srgbClr val="484D4D"/>
                </a:solidFill>
                <a:latin typeface="Arial"/>
                <a:cs typeface="Arial"/>
              </a:rPr>
              <a:t>"W=Fx</a:t>
            </a:r>
            <a:endParaRPr sz="1000">
              <a:latin typeface="Arial"/>
              <a:cs typeface="Arial"/>
            </a:endParaRPr>
          </a:p>
          <a:p>
            <a:pPr marL="36830">
              <a:lnSpc>
                <a:spcPts val="1285"/>
              </a:lnSpc>
              <a:spcBef>
                <a:spcPts val="165"/>
              </a:spcBef>
            </a:pPr>
            <a:r>
              <a:rPr sz="1100" b="1" spc="765" dirty="0">
                <a:solidFill>
                  <a:srgbClr val="484D4D"/>
                </a:solidFill>
                <a:latin typeface="Times New Roman"/>
                <a:cs typeface="Times New Roman"/>
              </a:rPr>
              <a:t>A</a:t>
            </a:r>
            <a:r>
              <a:rPr sz="1100" b="1" spc="53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950" spc="445" dirty="0">
                <a:solidFill>
                  <a:srgbClr val="383D3D"/>
                </a:solidFill>
                <a:latin typeface="Arial"/>
                <a:cs typeface="Arial"/>
              </a:rPr>
              <a:t>per</a:t>
            </a:r>
            <a:r>
              <a:rPr sz="950" spc="-215" dirty="0">
                <a:solidFill>
                  <a:srgbClr val="383D3D"/>
                </a:solidFill>
                <a:latin typeface="Arial"/>
                <a:cs typeface="Arial"/>
              </a:rPr>
              <a:t> </a:t>
            </a:r>
            <a:r>
              <a:rPr sz="1000" spc="190" dirty="0">
                <a:solidFill>
                  <a:srgbClr val="484D4D"/>
                </a:solidFill>
                <a:latin typeface="Arial"/>
                <a:cs typeface="Arial"/>
              </a:rPr>
              <a:t>2:nd</a:t>
            </a:r>
            <a:r>
              <a:rPr sz="1000" spc="3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950" spc="225" dirty="0">
                <a:solidFill>
                  <a:srgbClr val="484D4D"/>
                </a:solidFill>
                <a:latin typeface="Arial"/>
                <a:cs typeface="Arial"/>
              </a:rPr>
              <a:t>I.aw</a:t>
            </a:r>
            <a:r>
              <a:rPr sz="950" spc="13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950" spc="195" dirty="0">
                <a:solidFill>
                  <a:srgbClr val="484D4D"/>
                </a:solidFill>
                <a:latin typeface="Arial"/>
                <a:cs typeface="Arial"/>
              </a:rPr>
              <a:t>of"</a:t>
            </a:r>
            <a:r>
              <a:rPr sz="950" spc="-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165" dirty="0">
                <a:solidFill>
                  <a:srgbClr val="383D3D"/>
                </a:solidFill>
                <a:latin typeface="Arial"/>
                <a:cs typeface="Arial"/>
              </a:rPr>
              <a:t>mot:iion</a:t>
            </a:r>
            <a:r>
              <a:rPr sz="1000" spc="165" dirty="0">
                <a:solidFill>
                  <a:srgbClr val="677070"/>
                </a:solidFill>
                <a:latin typeface="Arial"/>
                <a:cs typeface="Arial"/>
              </a:rPr>
              <a:t>­</a:t>
            </a:r>
            <a:endParaRPr sz="1000">
              <a:latin typeface="Arial"/>
              <a:cs typeface="Arial"/>
            </a:endParaRPr>
          </a:p>
          <a:p>
            <a:pPr marL="522605" algn="ctr">
              <a:lnSpc>
                <a:spcPts val="1345"/>
              </a:lnSpc>
            </a:pPr>
            <a:r>
              <a:rPr sz="1100" spc="254" dirty="0">
                <a:solidFill>
                  <a:srgbClr val="484D4D"/>
                </a:solidFill>
                <a:latin typeface="Times New Roman"/>
                <a:cs typeface="Times New Roman"/>
              </a:rPr>
              <a:t>F</a:t>
            </a:r>
            <a:r>
              <a:rPr sz="1100" spc="210" dirty="0">
                <a:solidFill>
                  <a:srgbClr val="484D4D"/>
                </a:solidFill>
                <a:latin typeface="Times New Roman"/>
                <a:cs typeface="Times New Roman"/>
              </a:rPr>
              <a:t>  </a:t>
            </a:r>
            <a:r>
              <a:rPr sz="1000" spc="245" dirty="0">
                <a:solidFill>
                  <a:srgbClr val="484D4D"/>
                </a:solidFill>
                <a:latin typeface="Arial"/>
                <a:cs typeface="Arial"/>
              </a:rPr>
              <a:t>=</a:t>
            </a:r>
            <a:r>
              <a:rPr sz="1000" spc="34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150" spc="95" dirty="0">
                <a:solidFill>
                  <a:srgbClr val="383D3D"/>
                </a:solidFill>
                <a:latin typeface="Times New Roman"/>
                <a:cs typeface="Times New Roman"/>
              </a:rPr>
              <a:t>in.a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85473" y="4493021"/>
            <a:ext cx="2628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14" dirty="0">
                <a:solidFill>
                  <a:srgbClr val="383D3D"/>
                </a:solidFill>
                <a:latin typeface="Times New Roman"/>
                <a:cs typeface="Times New Roman"/>
              </a:rPr>
              <a:t>So.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61537" y="4480303"/>
            <a:ext cx="7581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200" dirty="0">
                <a:solidFill>
                  <a:srgbClr val="383D3D"/>
                </a:solidFill>
                <a:latin typeface="Times New Roman"/>
                <a:cs typeface="Times New Roman"/>
              </a:rPr>
              <a:t>'W</a:t>
            </a:r>
            <a:r>
              <a:rPr sz="1050" b="1" spc="125" dirty="0">
                <a:solidFill>
                  <a:srgbClr val="383D3D"/>
                </a:solidFill>
                <a:latin typeface="Times New Roman"/>
                <a:cs typeface="Times New Roman"/>
              </a:rPr>
              <a:t> </a:t>
            </a:r>
            <a:r>
              <a:rPr sz="1200" spc="200" dirty="0">
                <a:solidFill>
                  <a:srgbClr val="484D4D"/>
                </a:solidFill>
                <a:latin typeface="Times New Roman"/>
                <a:cs typeface="Times New Roman"/>
              </a:rPr>
              <a:t>=</a:t>
            </a:r>
            <a:r>
              <a:rPr sz="1200" spc="34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130" dirty="0">
                <a:solidFill>
                  <a:srgbClr val="484D4D"/>
                </a:solidFill>
                <a:latin typeface="Times New Roman"/>
                <a:cs typeface="Times New Roman"/>
              </a:rPr>
              <a:t>m.a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22905" y="4699597"/>
            <a:ext cx="6350" cy="173990"/>
          </a:xfrm>
          <a:custGeom>
            <a:avLst/>
            <a:gdLst/>
            <a:ahLst/>
            <a:cxnLst/>
            <a:rect l="l" t="t" r="r" b="b"/>
            <a:pathLst>
              <a:path w="6350" h="173989">
                <a:moveTo>
                  <a:pt x="6102" y="173505"/>
                </a:moveTo>
                <a:lnTo>
                  <a:pt x="0" y="173505"/>
                </a:lnTo>
                <a:lnTo>
                  <a:pt x="0" y="0"/>
                </a:lnTo>
                <a:lnTo>
                  <a:pt x="6102" y="0"/>
                </a:lnTo>
                <a:lnTo>
                  <a:pt x="6102" y="173505"/>
                </a:lnTo>
                <a:close/>
              </a:path>
            </a:pathLst>
          </a:custGeom>
          <a:solidFill>
            <a:srgbClr val="D6D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63197" y="4672853"/>
            <a:ext cx="328866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56360" algn="l"/>
              </a:tabLst>
            </a:pPr>
            <a:r>
              <a:rPr sz="1000" spc="330" dirty="0">
                <a:solidFill>
                  <a:srgbClr val="484D4D"/>
                </a:solidFill>
                <a:latin typeface="Arial"/>
                <a:cs typeface="Arial"/>
              </a:rPr>
              <a:t>According</a:t>
            </a:r>
            <a:r>
              <a:rPr sz="1000" spc="14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-220" dirty="0">
                <a:solidFill>
                  <a:srgbClr val="899C9E"/>
                </a:solidFill>
                <a:latin typeface="Arial"/>
                <a:cs typeface="Arial"/>
              </a:rPr>
              <a:t>•</a:t>
            </a:r>
            <a:r>
              <a:rPr sz="1000" spc="130" dirty="0">
                <a:solidFill>
                  <a:srgbClr val="899C9E"/>
                </a:solidFill>
                <a:latin typeface="Arial"/>
                <a:cs typeface="Arial"/>
              </a:rPr>
              <a:t> </a:t>
            </a:r>
            <a:r>
              <a:rPr sz="1000" spc="-390" dirty="0">
                <a:solidFill>
                  <a:srgbClr val="484D4D"/>
                </a:solidFill>
                <a:latin typeface="Arial"/>
                <a:cs typeface="Arial"/>
              </a:rPr>
              <a:t>o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000" spc="295" dirty="0">
                <a:solidFill>
                  <a:srgbClr val="484D4D"/>
                </a:solidFill>
                <a:latin typeface="Arial"/>
                <a:cs typeface="Arial"/>
              </a:rPr>
              <a:t>quation</a:t>
            </a:r>
            <a:r>
              <a:rPr sz="1000" spc="114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265" dirty="0">
                <a:solidFill>
                  <a:srgbClr val="484D4D"/>
                </a:solidFill>
                <a:latin typeface="Arial"/>
                <a:cs typeface="Arial"/>
              </a:rPr>
              <a:t>of</a:t>
            </a:r>
            <a:r>
              <a:rPr sz="1000" spc="36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484D4D"/>
                </a:solidFill>
                <a:latin typeface="Times New Roman"/>
                <a:cs typeface="Times New Roman"/>
              </a:rPr>
              <a:t>o-f</a:t>
            </a:r>
            <a:r>
              <a:rPr sz="1150" spc="20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00" spc="285" dirty="0">
                <a:solidFill>
                  <a:srgbClr val="484D4D"/>
                </a:solidFill>
                <a:latin typeface="Arial"/>
                <a:cs typeface="Arial"/>
              </a:rPr>
              <a:t>mo</a:t>
            </a:r>
            <a:r>
              <a:rPr sz="1000" spc="285" dirty="0">
                <a:solidFill>
                  <a:srgbClr val="B3BCBC"/>
                </a:solidFill>
                <a:latin typeface="Arial"/>
                <a:cs typeface="Arial"/>
              </a:rPr>
              <a:t>·</a:t>
            </a:r>
            <a:r>
              <a:rPr sz="1000" spc="285" dirty="0">
                <a:solidFill>
                  <a:srgbClr val="484D4D"/>
                </a:solidFill>
                <a:latin typeface="Arial"/>
                <a:cs typeface="Arial"/>
              </a:rPr>
              <a:t>·</a:t>
            </a:r>
            <a:r>
              <a:rPr sz="1000" spc="200" dirty="0">
                <a:solidFill>
                  <a:srgbClr val="484D4D"/>
                </a:solidFill>
                <a:latin typeface="Arial"/>
                <a:cs typeface="Arial"/>
              </a:rPr>
              <a:t>  </a:t>
            </a:r>
            <a:r>
              <a:rPr sz="1000" spc="204" dirty="0">
                <a:solidFill>
                  <a:srgbClr val="484D4D"/>
                </a:solidFill>
                <a:latin typeface="Arial"/>
                <a:cs typeface="Arial"/>
              </a:rPr>
              <a:t>n;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5051" y="4820126"/>
            <a:ext cx="20256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0" spc="-37" baseline="-33333" dirty="0">
                <a:solidFill>
                  <a:srgbClr val="484D4D"/>
                </a:solidFill>
                <a:latin typeface="Arial"/>
                <a:cs typeface="Arial"/>
              </a:rPr>
              <a:t>v</a:t>
            </a:r>
            <a:r>
              <a:rPr sz="700" spc="-25" dirty="0">
                <a:solidFill>
                  <a:srgbClr val="677070"/>
                </a:solidFill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95932" y="4901049"/>
            <a:ext cx="6350" cy="173990"/>
          </a:xfrm>
          <a:custGeom>
            <a:avLst/>
            <a:gdLst/>
            <a:ahLst/>
            <a:cxnLst/>
            <a:rect l="l" t="t" r="r" b="b"/>
            <a:pathLst>
              <a:path w="6350" h="173989">
                <a:moveTo>
                  <a:pt x="6102" y="173505"/>
                </a:moveTo>
                <a:lnTo>
                  <a:pt x="0" y="173505"/>
                </a:lnTo>
                <a:lnTo>
                  <a:pt x="0" y="0"/>
                </a:lnTo>
                <a:lnTo>
                  <a:pt x="6102" y="0"/>
                </a:lnTo>
                <a:lnTo>
                  <a:pt x="6102" y="173505"/>
                </a:lnTo>
                <a:close/>
              </a:path>
            </a:pathLst>
          </a:custGeom>
          <a:solidFill>
            <a:srgbClr val="D6D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807614" y="4842509"/>
            <a:ext cx="9556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5904" algn="l"/>
              </a:tabLst>
            </a:pPr>
            <a:r>
              <a:rPr sz="1000" spc="5" dirty="0">
                <a:solidFill>
                  <a:srgbClr val="484D4D"/>
                </a:solidFill>
                <a:latin typeface="Arial"/>
                <a:cs typeface="Arial"/>
              </a:rPr>
              <a:t>=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400" i="1" spc="95" dirty="0">
                <a:solidFill>
                  <a:srgbClr val="484D4D"/>
                </a:solidFill>
                <a:latin typeface="Verdana"/>
                <a:cs typeface="Verdana"/>
              </a:rPr>
              <a:t>d+</a:t>
            </a:r>
            <a:r>
              <a:rPr sz="1400" i="1" spc="-229" dirty="0">
                <a:solidFill>
                  <a:srgbClr val="484D4D"/>
                </a:solidFill>
                <a:latin typeface="Verdana"/>
                <a:cs typeface="Verdana"/>
              </a:rPr>
              <a:t> </a:t>
            </a:r>
            <a:r>
              <a:rPr sz="1000" spc="229" dirty="0">
                <a:solidFill>
                  <a:srgbClr val="484D4D"/>
                </a:solidFill>
                <a:latin typeface="Arial"/>
                <a:cs typeface="Arial"/>
              </a:rPr>
              <a:t>2as</a:t>
            </a:r>
            <a:r>
              <a:rPr sz="1000" spc="229" dirty="0">
                <a:solidFill>
                  <a:srgbClr val="A1A5A3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21759" y="5082369"/>
            <a:ext cx="96837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b="1" spc="140" dirty="0">
                <a:solidFill>
                  <a:srgbClr val="484D4D"/>
                </a:solidFill>
                <a:latin typeface="Arial"/>
                <a:cs typeface="Arial"/>
              </a:rPr>
              <a:t>v</a:t>
            </a:r>
            <a:r>
              <a:rPr sz="975" b="1" spc="209" baseline="47008" dirty="0">
                <a:solidFill>
                  <a:srgbClr val="677070"/>
                </a:solidFill>
                <a:latin typeface="Arial"/>
                <a:cs typeface="Arial"/>
              </a:rPr>
              <a:t>2</a:t>
            </a:r>
            <a:r>
              <a:rPr sz="650" b="1" spc="140" dirty="0">
                <a:solidFill>
                  <a:srgbClr val="484D4D"/>
                </a:solidFill>
                <a:latin typeface="Arial"/>
                <a:cs typeface="Arial"/>
              </a:rPr>
              <a:t>-</a:t>
            </a:r>
            <a:r>
              <a:rPr sz="650" b="1" spc="275" dirty="0">
                <a:solidFill>
                  <a:srgbClr val="484D4D"/>
                </a:solidFill>
                <a:latin typeface="Arial"/>
                <a:cs typeface="Arial"/>
              </a:rPr>
              <a:t>  </a:t>
            </a:r>
            <a:r>
              <a:rPr sz="1000" b="1" dirty="0">
                <a:solidFill>
                  <a:srgbClr val="484D4D"/>
                </a:solidFill>
                <a:latin typeface="Times New Roman"/>
                <a:cs typeface="Times New Roman"/>
              </a:rPr>
              <a:t>u.</a:t>
            </a:r>
            <a:r>
              <a:rPr sz="975" b="1" baseline="47008" dirty="0">
                <a:solidFill>
                  <a:srgbClr val="677070"/>
                </a:solidFill>
                <a:latin typeface="Arial"/>
                <a:cs typeface="Arial"/>
              </a:rPr>
              <a:t>2</a:t>
            </a:r>
            <a:r>
              <a:rPr sz="1050" b="1" dirty="0">
                <a:solidFill>
                  <a:srgbClr val="484D4D"/>
                </a:solidFill>
                <a:latin typeface="Times New Roman"/>
                <a:cs typeface="Times New Roman"/>
              </a:rPr>
              <a:t>=</a:t>
            </a:r>
            <a:r>
              <a:rPr sz="1050" b="1" spc="185" dirty="0">
                <a:solidFill>
                  <a:srgbClr val="484D4D"/>
                </a:solidFill>
                <a:latin typeface="Times New Roman"/>
                <a:cs typeface="Times New Roman"/>
              </a:rPr>
              <a:t>  </a:t>
            </a:r>
            <a:r>
              <a:rPr sz="1000" b="1" spc="35" dirty="0">
                <a:solidFill>
                  <a:srgbClr val="484D4D"/>
                </a:solidFill>
                <a:latin typeface="Arial"/>
                <a:cs typeface="Arial"/>
              </a:rPr>
              <a:t>2as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20242" y="5285856"/>
            <a:ext cx="9461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spc="-25" dirty="0">
                <a:solidFill>
                  <a:srgbClr val="677070"/>
                </a:solidFill>
                <a:latin typeface="Times New Roman"/>
                <a:cs typeface="Times New Roman"/>
              </a:rPr>
              <a:t>2.</a:t>
            </a:r>
            <a:endParaRPr sz="6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528669" y="5327865"/>
            <a:ext cx="758190" cy="180340"/>
            <a:chOff x="4528669" y="5327865"/>
            <a:chExt cx="758190" cy="180340"/>
          </a:xfrm>
        </p:grpSpPr>
        <p:sp>
          <p:nvSpPr>
            <p:cNvPr id="33" name="object 33"/>
            <p:cNvSpPr/>
            <p:nvPr/>
          </p:nvSpPr>
          <p:spPr>
            <a:xfrm>
              <a:off x="4528669" y="5327865"/>
              <a:ext cx="6350" cy="180340"/>
            </a:xfrm>
            <a:custGeom>
              <a:avLst/>
              <a:gdLst/>
              <a:ahLst/>
              <a:cxnLst/>
              <a:rect l="l" t="t" r="r" b="b"/>
              <a:pathLst>
                <a:path w="6350" h="180339">
                  <a:moveTo>
                    <a:pt x="6102" y="179767"/>
                  </a:moveTo>
                  <a:lnTo>
                    <a:pt x="0" y="179767"/>
                  </a:lnTo>
                  <a:lnTo>
                    <a:pt x="0" y="0"/>
                  </a:lnTo>
                  <a:lnTo>
                    <a:pt x="6102" y="0"/>
                  </a:lnTo>
                  <a:lnTo>
                    <a:pt x="6102" y="179767"/>
                  </a:lnTo>
                  <a:close/>
                </a:path>
              </a:pathLst>
            </a:custGeom>
            <a:solidFill>
              <a:srgbClr val="E4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52095" y="5466684"/>
              <a:ext cx="227965" cy="0"/>
            </a:xfrm>
            <a:custGeom>
              <a:avLst/>
              <a:gdLst/>
              <a:ahLst/>
              <a:cxnLst/>
              <a:rect l="l" t="t" r="r" b="b"/>
              <a:pathLst>
                <a:path w="227964">
                  <a:moveTo>
                    <a:pt x="0" y="0"/>
                  </a:moveTo>
                  <a:lnTo>
                    <a:pt x="227585" y="0"/>
                  </a:lnTo>
                </a:path>
              </a:pathLst>
            </a:custGeom>
            <a:ln w="12717">
              <a:solidFill>
                <a:srgbClr val="484D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309299" y="5320449"/>
            <a:ext cx="123444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50" spc="300" dirty="0">
                <a:solidFill>
                  <a:srgbClr val="484D4D"/>
                </a:solidFill>
                <a:latin typeface="Times New Roman"/>
                <a:cs typeface="Times New Roman"/>
              </a:rPr>
              <a:t>ie</a:t>
            </a:r>
            <a:r>
              <a:rPr sz="1050" spc="300" dirty="0">
                <a:solidFill>
                  <a:srgbClr val="B3BCBC"/>
                </a:solidFill>
                <a:latin typeface="Times New Roman"/>
                <a:cs typeface="Times New Roman"/>
              </a:rPr>
              <a:t>.</a:t>
            </a:r>
            <a:r>
              <a:rPr sz="1050" spc="480" dirty="0">
                <a:solidFill>
                  <a:srgbClr val="B3BCBC"/>
                </a:solidFill>
                <a:latin typeface="Times New Roman"/>
                <a:cs typeface="Times New Roman"/>
              </a:rPr>
              <a:t> </a:t>
            </a:r>
            <a:r>
              <a:rPr sz="1050" spc="459" dirty="0">
                <a:solidFill>
                  <a:srgbClr val="484D4D"/>
                </a:solidFill>
                <a:latin typeface="Times New Roman"/>
                <a:cs typeface="Times New Roman"/>
              </a:rPr>
              <a:t>a=</a:t>
            </a:r>
            <a:r>
              <a:rPr sz="1050" spc="185" dirty="0">
                <a:solidFill>
                  <a:srgbClr val="484D4D"/>
                </a:solidFill>
                <a:latin typeface="Times New Roman"/>
                <a:cs typeface="Times New Roman"/>
              </a:rPr>
              <a:t>  </a:t>
            </a:r>
            <a:r>
              <a:rPr sz="1050" spc="60" dirty="0">
                <a:solidFill>
                  <a:srgbClr val="484D4D"/>
                </a:solidFill>
                <a:latin typeface="Times New Roman"/>
                <a:cs typeface="Times New Roman"/>
              </a:rPr>
              <a:t>v</a:t>
            </a:r>
            <a:r>
              <a:rPr sz="975" spc="89" baseline="55555" dirty="0">
                <a:solidFill>
                  <a:srgbClr val="677070"/>
                </a:solidFill>
                <a:latin typeface="Arial"/>
                <a:cs typeface="Arial"/>
              </a:rPr>
              <a:t>2</a:t>
            </a:r>
            <a:r>
              <a:rPr sz="975" spc="135" baseline="55555" dirty="0">
                <a:solidFill>
                  <a:srgbClr val="677070"/>
                </a:solidFill>
                <a:latin typeface="Arial"/>
                <a:cs typeface="Arial"/>
              </a:rPr>
              <a:t> </a:t>
            </a:r>
            <a:r>
              <a:rPr sz="1050" spc="305" dirty="0">
                <a:solidFill>
                  <a:srgbClr val="484D4D"/>
                </a:solidFill>
                <a:latin typeface="Times New Roman"/>
                <a:cs typeface="Times New Roman"/>
              </a:rPr>
              <a:t>-</a:t>
            </a:r>
            <a:r>
              <a:rPr sz="1050" spc="18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700" u="heavy" spc="240" dirty="0">
                <a:solidFill>
                  <a:srgbClr val="383D3D"/>
                </a:solidFill>
                <a:uFill>
                  <a:solidFill>
                    <a:srgbClr val="383D3D"/>
                  </a:solidFill>
                </a:uFill>
                <a:latin typeface="Times New Roman"/>
                <a:cs typeface="Times New Roman"/>
              </a:rPr>
              <a:t>L</a:t>
            </a:r>
            <a:r>
              <a:rPr sz="700" u="none" spc="240" dirty="0">
                <a:solidFill>
                  <a:srgbClr val="383D3D"/>
                </a:solidFill>
                <a:latin typeface="Times New Roman"/>
                <a:cs typeface="Times New Roman"/>
              </a:rPr>
              <a:t>t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542120" y="5768862"/>
            <a:ext cx="1123315" cy="0"/>
          </a:xfrm>
          <a:custGeom>
            <a:avLst/>
            <a:gdLst/>
            <a:ahLst/>
            <a:cxnLst/>
            <a:rect l="l" t="t" r="r" b="b"/>
            <a:pathLst>
              <a:path w="1123314">
                <a:moveTo>
                  <a:pt x="0" y="0"/>
                </a:moveTo>
                <a:lnTo>
                  <a:pt x="1122942" y="0"/>
                </a:lnTo>
              </a:path>
            </a:pathLst>
          </a:custGeom>
          <a:ln w="12717">
            <a:solidFill>
              <a:srgbClr val="383D3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504021" y="5458057"/>
            <a:ext cx="1191895" cy="34925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73990" algn="ctr">
              <a:lnSpc>
                <a:spcPct val="100000"/>
              </a:lnSpc>
              <a:spcBef>
                <a:spcPts val="170"/>
              </a:spcBef>
            </a:pPr>
            <a:r>
              <a:rPr sz="1000" spc="-50" dirty="0">
                <a:solidFill>
                  <a:srgbClr val="484D4D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5"/>
              </a:spcBef>
            </a:pPr>
            <a:r>
              <a:rPr sz="1000" spc="675" dirty="0">
                <a:solidFill>
                  <a:srgbClr val="383D3D"/>
                </a:solidFill>
                <a:latin typeface="Arial"/>
                <a:cs typeface="Arial"/>
              </a:rPr>
              <a:t>W=mv</a:t>
            </a:r>
            <a:r>
              <a:rPr sz="975" spc="1012" baseline="55555" dirty="0">
                <a:solidFill>
                  <a:srgbClr val="677070"/>
                </a:solidFill>
                <a:latin typeface="Times New Roman"/>
                <a:cs typeface="Times New Roman"/>
              </a:rPr>
              <a:t>2</a:t>
            </a:r>
            <a:r>
              <a:rPr sz="975" spc="127" baseline="55555" dirty="0">
                <a:solidFill>
                  <a:srgbClr val="677070"/>
                </a:solidFill>
                <a:latin typeface="Times New Roman"/>
                <a:cs typeface="Times New Roman"/>
              </a:rPr>
              <a:t> </a:t>
            </a:r>
            <a:r>
              <a:rPr sz="1000" spc="455" dirty="0">
                <a:solidFill>
                  <a:srgbClr val="383D3D"/>
                </a:solidFill>
                <a:latin typeface="Arial"/>
                <a:cs typeface="Arial"/>
              </a:rPr>
              <a:t>-</a:t>
            </a:r>
            <a:r>
              <a:rPr sz="1000" spc="85" dirty="0">
                <a:solidFill>
                  <a:srgbClr val="383D3D"/>
                </a:solidFill>
                <a:latin typeface="Arial"/>
                <a:cs typeface="Arial"/>
              </a:rPr>
              <a:t>u</a:t>
            </a:r>
            <a:r>
              <a:rPr sz="975" spc="127" baseline="55555" dirty="0">
                <a:solidFill>
                  <a:srgbClr val="484D4D"/>
                </a:solidFill>
                <a:latin typeface="Times New Roman"/>
                <a:cs typeface="Times New Roman"/>
              </a:rPr>
              <a:t>2</a:t>
            </a:r>
            <a:endParaRPr sz="975" baseline="55555">
              <a:latin typeface="Times New Roman"/>
              <a:cs typeface="Times New Roman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600536" y="5973417"/>
            <a:ext cx="849630" cy="236220"/>
            <a:chOff x="4600536" y="5973417"/>
            <a:chExt cx="849630" cy="236220"/>
          </a:xfrm>
        </p:grpSpPr>
        <p:sp>
          <p:nvSpPr>
            <p:cNvPr id="39" name="object 39"/>
            <p:cNvSpPr/>
            <p:nvPr/>
          </p:nvSpPr>
          <p:spPr>
            <a:xfrm>
              <a:off x="5225154" y="5973417"/>
              <a:ext cx="6350" cy="154305"/>
            </a:xfrm>
            <a:custGeom>
              <a:avLst/>
              <a:gdLst/>
              <a:ahLst/>
              <a:cxnLst/>
              <a:rect l="l" t="t" r="r" b="b"/>
              <a:pathLst>
                <a:path w="6350" h="154304">
                  <a:moveTo>
                    <a:pt x="6102" y="154086"/>
                  </a:moveTo>
                  <a:lnTo>
                    <a:pt x="0" y="154086"/>
                  </a:lnTo>
                  <a:lnTo>
                    <a:pt x="0" y="0"/>
                  </a:lnTo>
                  <a:lnTo>
                    <a:pt x="6102" y="0"/>
                  </a:lnTo>
                  <a:lnTo>
                    <a:pt x="6102" y="154086"/>
                  </a:lnTo>
                  <a:close/>
                </a:path>
              </a:pathLst>
            </a:custGeom>
            <a:solidFill>
              <a:srgbClr val="E4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37537" y="5973417"/>
              <a:ext cx="12700" cy="154305"/>
            </a:xfrm>
            <a:custGeom>
              <a:avLst/>
              <a:gdLst/>
              <a:ahLst/>
              <a:cxnLst/>
              <a:rect l="l" t="t" r="r" b="b"/>
              <a:pathLst>
                <a:path w="12700" h="154304">
                  <a:moveTo>
                    <a:pt x="12205" y="154086"/>
                  </a:moveTo>
                  <a:lnTo>
                    <a:pt x="0" y="154086"/>
                  </a:lnTo>
                  <a:lnTo>
                    <a:pt x="0" y="0"/>
                  </a:lnTo>
                  <a:lnTo>
                    <a:pt x="12205" y="0"/>
                  </a:lnTo>
                  <a:lnTo>
                    <a:pt x="12205" y="154086"/>
                  </a:lnTo>
                  <a:close/>
                </a:path>
              </a:pathLst>
            </a:custGeom>
            <a:solidFill>
              <a:srgbClr val="D6DB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00536" y="6026841"/>
              <a:ext cx="15875" cy="182245"/>
            </a:xfrm>
            <a:custGeom>
              <a:avLst/>
              <a:gdLst/>
              <a:ahLst/>
              <a:cxnLst/>
              <a:rect l="l" t="t" r="r" b="b"/>
              <a:pathLst>
                <a:path w="15875" h="182245">
                  <a:moveTo>
                    <a:pt x="15257" y="182180"/>
                  </a:moveTo>
                  <a:lnTo>
                    <a:pt x="0" y="182180"/>
                  </a:lnTo>
                  <a:lnTo>
                    <a:pt x="0" y="0"/>
                  </a:lnTo>
                  <a:lnTo>
                    <a:pt x="15257" y="0"/>
                  </a:lnTo>
                  <a:lnTo>
                    <a:pt x="15257" y="182180"/>
                  </a:lnTo>
                  <a:close/>
                </a:path>
              </a:pathLst>
            </a:custGeom>
            <a:solidFill>
              <a:srgbClr val="E4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233017" y="5901149"/>
            <a:ext cx="11874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229" dirty="0">
                <a:solidFill>
                  <a:srgbClr val="677070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90904" y="5857398"/>
            <a:ext cx="1805939" cy="276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6580">
              <a:lnSpc>
                <a:spcPts val="985"/>
              </a:lnSpc>
              <a:spcBef>
                <a:spcPts val="100"/>
              </a:spcBef>
              <a:tabLst>
                <a:tab pos="892810" algn="l"/>
                <a:tab pos="1351915" algn="l"/>
              </a:tabLst>
            </a:pPr>
            <a:r>
              <a:rPr sz="1100" spc="720" dirty="0">
                <a:solidFill>
                  <a:srgbClr val="383D3D"/>
                </a:solidFill>
                <a:latin typeface="Times New Roman"/>
                <a:cs typeface="Times New Roman"/>
              </a:rPr>
              <a:t>1</a:t>
            </a:r>
            <a:r>
              <a:rPr sz="1100" dirty="0">
                <a:solidFill>
                  <a:srgbClr val="383D3D"/>
                </a:solidFill>
                <a:latin typeface="Times New Roman"/>
                <a:cs typeface="Times New Roman"/>
              </a:rPr>
              <a:t>	</a:t>
            </a:r>
            <a:r>
              <a:rPr sz="1650" spc="232" baseline="35353" dirty="0">
                <a:solidFill>
                  <a:srgbClr val="484D4D"/>
                </a:solidFill>
                <a:latin typeface="Times New Roman"/>
                <a:cs typeface="Times New Roman"/>
              </a:rPr>
              <a:t>2</a:t>
            </a:r>
            <a:r>
              <a:rPr sz="1100" spc="155" dirty="0">
                <a:solidFill>
                  <a:srgbClr val="677070"/>
                </a:solidFill>
                <a:latin typeface="Times New Roman"/>
                <a:cs typeface="Times New Roman"/>
              </a:rPr>
              <a:t>-</a:t>
            </a:r>
            <a:r>
              <a:rPr sz="1100" spc="65" dirty="0">
                <a:solidFill>
                  <a:srgbClr val="677070"/>
                </a:solidFill>
                <a:latin typeface="Times New Roman"/>
                <a:cs typeface="Times New Roman"/>
              </a:rPr>
              <a:t>..</a:t>
            </a:r>
            <a:r>
              <a:rPr sz="1100" dirty="0">
                <a:solidFill>
                  <a:srgbClr val="677070"/>
                </a:solidFill>
                <a:latin typeface="Times New Roman"/>
                <a:cs typeface="Times New Roman"/>
              </a:rPr>
              <a:t>	</a:t>
            </a:r>
            <a:r>
              <a:rPr sz="1100" spc="75" dirty="0">
                <a:solidFill>
                  <a:srgbClr val="484D4D"/>
                </a:solidFill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  <a:p>
            <a:pPr marL="50800">
              <a:lnSpc>
                <a:spcPts val="985"/>
              </a:lnSpc>
              <a:tabLst>
                <a:tab pos="320040" algn="l"/>
                <a:tab pos="734060" algn="l"/>
                <a:tab pos="1515745" algn="l"/>
              </a:tabLst>
            </a:pPr>
            <a:r>
              <a:rPr sz="1100" spc="-750" dirty="0">
                <a:solidFill>
                  <a:srgbClr val="383D3D"/>
                </a:solidFill>
                <a:latin typeface="Times New Roman"/>
                <a:cs typeface="Times New Roman"/>
              </a:rPr>
              <a:t>W</a:t>
            </a:r>
            <a:r>
              <a:rPr sz="1575" spc="-82" baseline="-31746" dirty="0">
                <a:solidFill>
                  <a:srgbClr val="B3BCBC"/>
                </a:solidFill>
                <a:latin typeface="Arial"/>
                <a:cs typeface="Arial"/>
              </a:rPr>
              <a:t>-</a:t>
            </a:r>
            <a:r>
              <a:rPr sz="1575" baseline="-31746" dirty="0">
                <a:solidFill>
                  <a:srgbClr val="B3BCBC"/>
                </a:solidFill>
                <a:latin typeface="Arial"/>
                <a:cs typeface="Arial"/>
              </a:rPr>
              <a:t>	</a:t>
            </a:r>
            <a:r>
              <a:rPr sz="950" spc="190" dirty="0">
                <a:solidFill>
                  <a:srgbClr val="383D3D"/>
                </a:solidFill>
                <a:latin typeface="Arial"/>
                <a:cs typeface="Arial"/>
              </a:rPr>
              <a:t>=</a:t>
            </a:r>
            <a:r>
              <a:rPr sz="950" spc="440" dirty="0">
                <a:solidFill>
                  <a:srgbClr val="383D3D"/>
                </a:solidFill>
                <a:latin typeface="Arial"/>
                <a:cs typeface="Arial"/>
              </a:rPr>
              <a:t> </a:t>
            </a:r>
            <a:r>
              <a:rPr sz="950" spc="-130" dirty="0">
                <a:solidFill>
                  <a:srgbClr val="484D4D"/>
                </a:solidFill>
                <a:latin typeface="Arial"/>
                <a:cs typeface="Arial"/>
              </a:rPr>
              <a:t>-</a:t>
            </a:r>
            <a:r>
              <a:rPr sz="1575" spc="-525" baseline="-31746" dirty="0">
                <a:solidFill>
                  <a:srgbClr val="484D4D"/>
                </a:solidFill>
                <a:latin typeface="Arial"/>
                <a:cs typeface="Arial"/>
              </a:rPr>
              <a:t>2</a:t>
            </a:r>
            <a:r>
              <a:rPr sz="1575" baseline="-31746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900" dirty="0">
                <a:solidFill>
                  <a:srgbClr val="B3BCBC"/>
                </a:solidFill>
                <a:latin typeface="Times New Roman"/>
                <a:cs typeface="Times New Roman"/>
              </a:rPr>
              <a:t>.</a:t>
            </a:r>
            <a:r>
              <a:rPr sz="900" dirty="0">
                <a:solidFill>
                  <a:srgbClr val="484D4D"/>
                </a:solidFill>
                <a:latin typeface="Times New Roman"/>
                <a:cs typeface="Times New Roman"/>
              </a:rPr>
              <a:t>1n</a:t>
            </a:r>
            <a:r>
              <a:rPr sz="900" spc="409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900" spc="-75" dirty="0">
                <a:solidFill>
                  <a:srgbClr val="A1A5A3"/>
                </a:solidFill>
                <a:latin typeface="Times New Roman"/>
                <a:cs typeface="Times New Roman"/>
              </a:rPr>
              <a:t>•</a:t>
            </a:r>
            <a:r>
              <a:rPr sz="900" spc="-75" dirty="0">
                <a:solidFill>
                  <a:srgbClr val="677070"/>
                </a:solidFill>
                <a:latin typeface="Times New Roman"/>
                <a:cs typeface="Times New Roman"/>
              </a:rPr>
              <a:t>-</a:t>
            </a:r>
            <a:r>
              <a:rPr sz="900" spc="120" dirty="0">
                <a:solidFill>
                  <a:srgbClr val="383D3D"/>
                </a:solidFill>
                <a:latin typeface="Times New Roman"/>
                <a:cs typeface="Times New Roman"/>
              </a:rPr>
              <a:t>:....</a:t>
            </a:r>
            <a:r>
              <a:rPr sz="900" dirty="0">
                <a:solidFill>
                  <a:srgbClr val="383D3D"/>
                </a:solidFill>
                <a:latin typeface="Times New Roman"/>
                <a:cs typeface="Times New Roman"/>
              </a:rPr>
              <a:t> </a:t>
            </a:r>
            <a:r>
              <a:rPr sz="900" spc="-130" dirty="0">
                <a:solidFill>
                  <a:srgbClr val="383D3D"/>
                </a:solidFill>
                <a:latin typeface="Times New Roman"/>
                <a:cs typeface="Times New Roman"/>
              </a:rPr>
              <a:t>-</a:t>
            </a:r>
            <a:r>
              <a:rPr sz="1575" spc="-525" baseline="-31746" dirty="0">
                <a:solidFill>
                  <a:srgbClr val="484D4D"/>
                </a:solidFill>
                <a:latin typeface="Arial"/>
                <a:cs typeface="Arial"/>
              </a:rPr>
              <a:t>2</a:t>
            </a:r>
            <a:r>
              <a:rPr sz="1575" baseline="-31746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900" spc="330" dirty="0">
                <a:solidFill>
                  <a:srgbClr val="484D4D"/>
                </a:solidFill>
                <a:latin typeface="Times New Roman"/>
                <a:cs typeface="Times New Roman"/>
              </a:rPr>
              <a:t>mu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40214" y="6199256"/>
            <a:ext cx="8001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95" dirty="0">
                <a:solidFill>
                  <a:srgbClr val="677070"/>
                </a:solidFill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597531" y="6189129"/>
            <a:ext cx="3740785" cy="171450"/>
          </a:xfrm>
          <a:custGeom>
            <a:avLst/>
            <a:gdLst/>
            <a:ahLst/>
            <a:cxnLst/>
            <a:rect l="l" t="t" r="r" b="b"/>
            <a:pathLst>
              <a:path w="3740785" h="171450">
                <a:moveTo>
                  <a:pt x="9144" y="66103"/>
                </a:moveTo>
                <a:lnTo>
                  <a:pt x="0" y="66103"/>
                </a:lnTo>
                <a:lnTo>
                  <a:pt x="0" y="152857"/>
                </a:lnTo>
                <a:lnTo>
                  <a:pt x="9144" y="152857"/>
                </a:lnTo>
                <a:lnTo>
                  <a:pt x="9144" y="66103"/>
                </a:lnTo>
                <a:close/>
              </a:path>
              <a:path w="3740785" h="171450">
                <a:moveTo>
                  <a:pt x="3740226" y="0"/>
                </a:moveTo>
                <a:lnTo>
                  <a:pt x="3731069" y="0"/>
                </a:lnTo>
                <a:lnTo>
                  <a:pt x="3731069" y="171208"/>
                </a:lnTo>
                <a:lnTo>
                  <a:pt x="3740226" y="171208"/>
                </a:lnTo>
                <a:lnTo>
                  <a:pt x="3740226" y="0"/>
                </a:lnTo>
                <a:close/>
              </a:path>
            </a:pathLst>
          </a:custGeom>
          <a:solidFill>
            <a:srgbClr val="E4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118756" y="6175092"/>
            <a:ext cx="465963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0895" algn="l"/>
                <a:tab pos="1080770" algn="l"/>
                <a:tab pos="1259840" algn="l"/>
                <a:tab pos="1967864" algn="l"/>
                <a:tab pos="4117340" algn="l"/>
              </a:tabLst>
            </a:pPr>
            <a:r>
              <a:rPr sz="1000" spc="325" dirty="0">
                <a:solidFill>
                  <a:srgbClr val="383D3D"/>
                </a:solidFill>
                <a:latin typeface="Arial"/>
                <a:cs typeface="Arial"/>
              </a:rPr>
              <a:t>W-</a:t>
            </a:r>
            <a:r>
              <a:rPr sz="1000" spc="229" dirty="0">
                <a:solidFill>
                  <a:srgbClr val="383D3D"/>
                </a:solidFill>
                <a:latin typeface="Arial"/>
                <a:cs typeface="Arial"/>
              </a:rPr>
              <a:t>or</a:t>
            </a:r>
            <a:r>
              <a:rPr sz="1000" spc="55" dirty="0">
                <a:solidFill>
                  <a:srgbClr val="383D3D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B3BCBC"/>
                </a:solidFill>
                <a:latin typeface="Arial"/>
                <a:cs typeface="Arial"/>
              </a:rPr>
              <a:t>•</a:t>
            </a:r>
            <a:r>
              <a:rPr sz="500" spc="204" dirty="0">
                <a:solidFill>
                  <a:srgbClr val="B3BCBC"/>
                </a:solidFill>
                <a:latin typeface="Arial"/>
                <a:cs typeface="Arial"/>
              </a:rPr>
              <a:t> </a:t>
            </a:r>
            <a:r>
              <a:rPr sz="1050" spc="-50" dirty="0">
                <a:solidFill>
                  <a:srgbClr val="383D3D"/>
                </a:solidFill>
                <a:latin typeface="Times New Roman"/>
                <a:cs typeface="Times New Roman"/>
              </a:rPr>
              <a:t>d</a:t>
            </a:r>
            <a:r>
              <a:rPr sz="1050" dirty="0">
                <a:solidFill>
                  <a:srgbClr val="383D3D"/>
                </a:solidFill>
                <a:latin typeface="Times New Roman"/>
                <a:cs typeface="Times New Roman"/>
              </a:rPr>
              <a:t>	</a:t>
            </a:r>
            <a:r>
              <a:rPr sz="1000" spc="-50" dirty="0">
                <a:solidFill>
                  <a:srgbClr val="484D4D"/>
                </a:solidFill>
                <a:latin typeface="Arial"/>
                <a:cs typeface="Arial"/>
              </a:rPr>
              <a:t>n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000" spc="-50" dirty="0">
                <a:solidFill>
                  <a:srgbClr val="282A2A"/>
                </a:solidFill>
                <a:latin typeface="Arial"/>
                <a:cs typeface="Arial"/>
              </a:rPr>
              <a:t>-</a:t>
            </a:r>
            <a:r>
              <a:rPr sz="1000" dirty="0">
                <a:solidFill>
                  <a:srgbClr val="282A2A"/>
                </a:solidFill>
                <a:latin typeface="Arial"/>
                <a:cs typeface="Arial"/>
              </a:rPr>
              <a:t>	</a:t>
            </a:r>
            <a:r>
              <a:rPr sz="1000" spc="325" dirty="0">
                <a:solidFill>
                  <a:srgbClr val="484D4D"/>
                </a:solidFill>
                <a:latin typeface="Arial"/>
                <a:cs typeface="Arial"/>
              </a:rPr>
              <a:t>chang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000" spc="235" dirty="0">
                <a:solidFill>
                  <a:srgbClr val="383D3D"/>
                </a:solidFill>
                <a:latin typeface="Arial"/>
                <a:cs typeface="Arial"/>
              </a:rPr>
              <a:t>in</a:t>
            </a:r>
            <a:r>
              <a:rPr sz="1000" spc="360" dirty="0">
                <a:solidFill>
                  <a:srgbClr val="383D3D"/>
                </a:solidFill>
                <a:latin typeface="Arial"/>
                <a:cs typeface="Arial"/>
              </a:rPr>
              <a:t> </a:t>
            </a:r>
            <a:r>
              <a:rPr sz="1050" spc="325" dirty="0">
                <a:solidFill>
                  <a:srgbClr val="484D4D"/>
                </a:solidFill>
                <a:latin typeface="Times New Roman"/>
                <a:cs typeface="Times New Roman"/>
              </a:rPr>
              <a:t>Kin</a:t>
            </a:r>
            <a:r>
              <a:rPr sz="1050" spc="180" dirty="0">
                <a:solidFill>
                  <a:srgbClr val="484D4D"/>
                </a:solidFill>
                <a:latin typeface="Times New Roman"/>
                <a:cs typeface="Times New Roman"/>
              </a:rPr>
              <a:t>  </a:t>
            </a:r>
            <a:r>
              <a:rPr sz="1000" spc="204" dirty="0">
                <a:solidFill>
                  <a:srgbClr val="484D4D"/>
                </a:solidFill>
                <a:latin typeface="Arial"/>
                <a:cs typeface="Arial"/>
              </a:rPr>
              <a:t>tic</a:t>
            </a:r>
            <a:r>
              <a:rPr sz="1000" spc="34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340" dirty="0">
                <a:solidFill>
                  <a:srgbClr val="484D4D"/>
                </a:solidFill>
                <a:latin typeface="Arial"/>
                <a:cs typeface="Arial"/>
              </a:rPr>
              <a:t>eoe</a:t>
            </a:r>
            <a:r>
              <a:rPr sz="1000" spc="10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270" dirty="0">
                <a:solidFill>
                  <a:srgbClr val="484D4D"/>
                </a:solidFill>
                <a:latin typeface="Arial"/>
                <a:cs typeface="Arial"/>
              </a:rPr>
              <a:t>gy.</a:t>
            </a:r>
            <a:r>
              <a:rPr sz="1000" spc="26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254" dirty="0">
                <a:solidFill>
                  <a:srgbClr val="383D3D"/>
                </a:solidFill>
                <a:latin typeface="Arial"/>
                <a:cs typeface="Arial"/>
              </a:rPr>
              <a:t>Thl</a:t>
            </a:r>
            <a:r>
              <a:rPr sz="1000" dirty="0">
                <a:solidFill>
                  <a:srgbClr val="383D3D"/>
                </a:solidFill>
                <a:latin typeface="Arial"/>
                <a:cs typeface="Arial"/>
              </a:rPr>
              <a:t>	</a:t>
            </a:r>
            <a:r>
              <a:rPr sz="1000" spc="420" dirty="0">
                <a:solidFill>
                  <a:srgbClr val="383D3D"/>
                </a:solidFill>
                <a:latin typeface="Times New Roman"/>
                <a:cs typeface="Times New Roman"/>
              </a:rPr>
              <a:t>i</a:t>
            </a:r>
            <a:r>
              <a:rPr sz="1000" spc="420" dirty="0">
                <a:solidFill>
                  <a:srgbClr val="A1A5A3"/>
                </a:solidFill>
                <a:latin typeface="Times New Roman"/>
                <a:cs typeface="Times New Roman"/>
              </a:rPr>
              <a:t>.</a:t>
            </a:r>
            <a:r>
              <a:rPr sz="1000" spc="75" dirty="0">
                <a:solidFill>
                  <a:srgbClr val="A1A5A3"/>
                </a:solidFill>
                <a:latin typeface="Times New Roman"/>
                <a:cs typeface="Times New Roman"/>
              </a:rPr>
              <a:t> </a:t>
            </a:r>
            <a:r>
              <a:rPr sz="1000" spc="1460" dirty="0">
                <a:solidFill>
                  <a:srgbClr val="383D3D"/>
                </a:solidFill>
                <a:latin typeface="Arial"/>
                <a:cs typeface="Arial"/>
              </a:rPr>
              <a:t>W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204196" y="6359502"/>
            <a:ext cx="64103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42205" algn="l"/>
              </a:tabLst>
            </a:pPr>
            <a:r>
              <a:rPr sz="800" b="1" spc="70" dirty="0">
                <a:solidFill>
                  <a:srgbClr val="0C60A3"/>
                </a:solidFill>
                <a:latin typeface="Arial"/>
                <a:cs typeface="Arial"/>
              </a:rPr>
              <a:t>'10</a:t>
            </a:r>
            <a:r>
              <a:rPr sz="800" b="1" spc="70" dirty="0">
                <a:solidFill>
                  <a:srgbClr val="7BAFC1"/>
                </a:solidFill>
                <a:latin typeface="Arial"/>
                <a:cs typeface="Arial"/>
              </a:rPr>
              <a:t>..,</a:t>
            </a:r>
            <a:r>
              <a:rPr sz="800" b="1" u="sng" dirty="0">
                <a:solidFill>
                  <a:srgbClr val="7BAFC1"/>
                </a:solidFill>
                <a:uFill>
                  <a:solidFill>
                    <a:srgbClr val="7AAEC0"/>
                  </a:solidFill>
                </a:uFill>
                <a:latin typeface="Arial"/>
                <a:cs typeface="Arial"/>
              </a:rPr>
              <a:t>	</a:t>
            </a:r>
            <a:r>
              <a:rPr sz="800" b="1" u="none" spc="180" dirty="0">
                <a:solidFill>
                  <a:srgbClr val="7BAFC1"/>
                </a:solidFill>
                <a:latin typeface="Arial"/>
                <a:cs typeface="Arial"/>
              </a:rPr>
              <a:t>,,</a:t>
            </a:r>
            <a:r>
              <a:rPr sz="800" b="1" u="none" spc="180" dirty="0">
                <a:solidFill>
                  <a:srgbClr val="0C60A3"/>
                </a:solidFill>
                <a:latin typeface="Arial"/>
                <a:cs typeface="Arial"/>
              </a:rPr>
              <a:t>Work</a:t>
            </a:r>
            <a:r>
              <a:rPr sz="800" b="1" u="none" spc="135" dirty="0">
                <a:solidFill>
                  <a:srgbClr val="0C60A3"/>
                </a:solidFill>
                <a:latin typeface="Arial"/>
                <a:cs typeface="Arial"/>
              </a:rPr>
              <a:t>  </a:t>
            </a:r>
            <a:r>
              <a:rPr sz="800" b="1" u="none" spc="204" dirty="0">
                <a:solidFill>
                  <a:srgbClr val="0C60A3"/>
                </a:solidFill>
                <a:latin typeface="Arial"/>
                <a:cs typeface="Arial"/>
              </a:rPr>
              <a:t>and</a:t>
            </a:r>
            <a:r>
              <a:rPr sz="800" b="1" u="none" spc="459" dirty="0">
                <a:solidFill>
                  <a:srgbClr val="0C60A3"/>
                </a:solidFill>
                <a:latin typeface="Arial"/>
                <a:cs typeface="Arial"/>
              </a:rPr>
              <a:t> </a:t>
            </a:r>
            <a:r>
              <a:rPr sz="800" b="1" u="none" spc="270" dirty="0">
                <a:solidFill>
                  <a:srgbClr val="0C60A3"/>
                </a:solidFill>
                <a:latin typeface="Arial"/>
                <a:cs typeface="Arial"/>
              </a:rPr>
              <a:t>Energy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7560945"/>
            <a:chOff x="315468" y="0"/>
            <a:chExt cx="10058400" cy="756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063" y="489204"/>
              <a:ext cx="8447532" cy="19964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35963" y="451103"/>
              <a:ext cx="8524240" cy="2034539"/>
            </a:xfrm>
            <a:custGeom>
              <a:avLst/>
              <a:gdLst/>
              <a:ahLst/>
              <a:cxnLst/>
              <a:rect l="l" t="t" r="r" b="b"/>
              <a:pathLst>
                <a:path w="8524240" h="2034539">
                  <a:moveTo>
                    <a:pt x="76200" y="2034540"/>
                  </a:moveTo>
                  <a:lnTo>
                    <a:pt x="0" y="2034540"/>
                  </a:lnTo>
                  <a:lnTo>
                    <a:pt x="0" y="38100"/>
                  </a:lnTo>
                  <a:lnTo>
                    <a:pt x="2952" y="23145"/>
                  </a:lnTo>
                  <a:lnTo>
                    <a:pt x="11049" y="11049"/>
                  </a:lnTo>
                  <a:lnTo>
                    <a:pt x="23145" y="2952"/>
                  </a:lnTo>
                  <a:lnTo>
                    <a:pt x="38100" y="0"/>
                  </a:lnTo>
                  <a:lnTo>
                    <a:pt x="8485632" y="0"/>
                  </a:lnTo>
                  <a:lnTo>
                    <a:pt x="8500586" y="2952"/>
                  </a:lnTo>
                  <a:lnTo>
                    <a:pt x="8512683" y="11049"/>
                  </a:lnTo>
                  <a:lnTo>
                    <a:pt x="8520779" y="23145"/>
                  </a:lnTo>
                  <a:lnTo>
                    <a:pt x="8523732" y="38100"/>
                  </a:lnTo>
                  <a:lnTo>
                    <a:pt x="76200" y="38100"/>
                  </a:lnTo>
                  <a:lnTo>
                    <a:pt x="38100" y="76200"/>
                  </a:lnTo>
                  <a:lnTo>
                    <a:pt x="76200" y="76200"/>
                  </a:lnTo>
                  <a:lnTo>
                    <a:pt x="76200" y="2034540"/>
                  </a:lnTo>
                  <a:close/>
                </a:path>
                <a:path w="8524240" h="2034539">
                  <a:moveTo>
                    <a:pt x="76200" y="76200"/>
                  </a:moveTo>
                  <a:lnTo>
                    <a:pt x="38100" y="76200"/>
                  </a:lnTo>
                  <a:lnTo>
                    <a:pt x="76200" y="38100"/>
                  </a:lnTo>
                  <a:lnTo>
                    <a:pt x="76200" y="76200"/>
                  </a:lnTo>
                  <a:close/>
                </a:path>
                <a:path w="8524240" h="2034539">
                  <a:moveTo>
                    <a:pt x="8447532" y="76200"/>
                  </a:moveTo>
                  <a:lnTo>
                    <a:pt x="76200" y="76200"/>
                  </a:lnTo>
                  <a:lnTo>
                    <a:pt x="76200" y="38100"/>
                  </a:lnTo>
                  <a:lnTo>
                    <a:pt x="8447532" y="38100"/>
                  </a:lnTo>
                  <a:lnTo>
                    <a:pt x="8447532" y="76200"/>
                  </a:lnTo>
                  <a:close/>
                </a:path>
                <a:path w="8524240" h="2034539">
                  <a:moveTo>
                    <a:pt x="8523732" y="2034540"/>
                  </a:moveTo>
                  <a:lnTo>
                    <a:pt x="8447532" y="2034540"/>
                  </a:lnTo>
                  <a:lnTo>
                    <a:pt x="8447532" y="38100"/>
                  </a:lnTo>
                  <a:lnTo>
                    <a:pt x="8485632" y="76200"/>
                  </a:lnTo>
                  <a:lnTo>
                    <a:pt x="8523732" y="76200"/>
                  </a:lnTo>
                  <a:lnTo>
                    <a:pt x="8523732" y="2034540"/>
                  </a:lnTo>
                  <a:close/>
                </a:path>
                <a:path w="8524240" h="2034539">
                  <a:moveTo>
                    <a:pt x="8523732" y="76200"/>
                  </a:moveTo>
                  <a:lnTo>
                    <a:pt x="8485632" y="76200"/>
                  </a:lnTo>
                  <a:lnTo>
                    <a:pt x="8447532" y="38100"/>
                  </a:lnTo>
                  <a:lnTo>
                    <a:pt x="8523732" y="38100"/>
                  </a:lnTo>
                  <a:lnTo>
                    <a:pt x="8523732" y="762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063" y="2485643"/>
              <a:ext cx="8447532" cy="259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35951" y="2485643"/>
              <a:ext cx="8524240" cy="2590800"/>
            </a:xfrm>
            <a:custGeom>
              <a:avLst/>
              <a:gdLst/>
              <a:ahLst/>
              <a:cxnLst/>
              <a:rect l="l" t="t" r="r" b="b"/>
              <a:pathLst>
                <a:path w="8524240" h="2590800">
                  <a:moveTo>
                    <a:pt x="762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76200" y="2590800"/>
                  </a:lnTo>
                  <a:lnTo>
                    <a:pt x="76200" y="0"/>
                  </a:lnTo>
                  <a:close/>
                </a:path>
                <a:path w="8524240" h="2590800">
                  <a:moveTo>
                    <a:pt x="8523745" y="0"/>
                  </a:moveTo>
                  <a:lnTo>
                    <a:pt x="8447545" y="0"/>
                  </a:lnTo>
                  <a:lnTo>
                    <a:pt x="8447545" y="2590800"/>
                  </a:lnTo>
                  <a:lnTo>
                    <a:pt x="8523745" y="2590800"/>
                  </a:lnTo>
                  <a:lnTo>
                    <a:pt x="852374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4063" y="5076444"/>
              <a:ext cx="8447532" cy="19202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35963" y="5076443"/>
              <a:ext cx="8524240" cy="1958339"/>
            </a:xfrm>
            <a:custGeom>
              <a:avLst/>
              <a:gdLst/>
              <a:ahLst/>
              <a:cxnLst/>
              <a:rect l="l" t="t" r="r" b="b"/>
              <a:pathLst>
                <a:path w="8524240" h="1958340">
                  <a:moveTo>
                    <a:pt x="8485632" y="1958340"/>
                  </a:moveTo>
                  <a:lnTo>
                    <a:pt x="38100" y="1958340"/>
                  </a:lnTo>
                  <a:lnTo>
                    <a:pt x="23145" y="1955387"/>
                  </a:lnTo>
                  <a:lnTo>
                    <a:pt x="11049" y="1947291"/>
                  </a:lnTo>
                  <a:lnTo>
                    <a:pt x="2952" y="1935194"/>
                  </a:lnTo>
                  <a:lnTo>
                    <a:pt x="0" y="1920240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1882140"/>
                  </a:lnTo>
                  <a:lnTo>
                    <a:pt x="38100" y="1882140"/>
                  </a:lnTo>
                  <a:lnTo>
                    <a:pt x="76200" y="1920240"/>
                  </a:lnTo>
                  <a:lnTo>
                    <a:pt x="8523732" y="1920240"/>
                  </a:lnTo>
                  <a:lnTo>
                    <a:pt x="8520779" y="1935194"/>
                  </a:lnTo>
                  <a:lnTo>
                    <a:pt x="8512683" y="1947291"/>
                  </a:lnTo>
                  <a:lnTo>
                    <a:pt x="8500586" y="1955387"/>
                  </a:lnTo>
                  <a:lnTo>
                    <a:pt x="8485632" y="1958340"/>
                  </a:lnTo>
                  <a:close/>
                </a:path>
                <a:path w="8524240" h="1958340">
                  <a:moveTo>
                    <a:pt x="8447532" y="1920240"/>
                  </a:moveTo>
                  <a:lnTo>
                    <a:pt x="8447532" y="0"/>
                  </a:lnTo>
                  <a:lnTo>
                    <a:pt x="8523732" y="0"/>
                  </a:lnTo>
                  <a:lnTo>
                    <a:pt x="8523732" y="1882140"/>
                  </a:lnTo>
                  <a:lnTo>
                    <a:pt x="8485632" y="1882140"/>
                  </a:lnTo>
                  <a:lnTo>
                    <a:pt x="8447532" y="1920240"/>
                  </a:lnTo>
                  <a:close/>
                </a:path>
                <a:path w="8524240" h="1958340">
                  <a:moveTo>
                    <a:pt x="76200" y="1920240"/>
                  </a:moveTo>
                  <a:lnTo>
                    <a:pt x="38100" y="1882140"/>
                  </a:lnTo>
                  <a:lnTo>
                    <a:pt x="76200" y="1882140"/>
                  </a:lnTo>
                  <a:lnTo>
                    <a:pt x="76200" y="1920240"/>
                  </a:lnTo>
                  <a:close/>
                </a:path>
                <a:path w="8524240" h="1958340">
                  <a:moveTo>
                    <a:pt x="8447532" y="1920240"/>
                  </a:moveTo>
                  <a:lnTo>
                    <a:pt x="76200" y="1920240"/>
                  </a:lnTo>
                  <a:lnTo>
                    <a:pt x="76200" y="1882140"/>
                  </a:lnTo>
                  <a:lnTo>
                    <a:pt x="8447532" y="1882140"/>
                  </a:lnTo>
                  <a:lnTo>
                    <a:pt x="8447532" y="1920240"/>
                  </a:lnTo>
                  <a:close/>
                </a:path>
                <a:path w="8524240" h="1958340">
                  <a:moveTo>
                    <a:pt x="8523732" y="1920240"/>
                  </a:moveTo>
                  <a:lnTo>
                    <a:pt x="8447532" y="1920240"/>
                  </a:lnTo>
                  <a:lnTo>
                    <a:pt x="8485632" y="1882140"/>
                  </a:lnTo>
                  <a:lnTo>
                    <a:pt x="8523732" y="1882140"/>
                  </a:lnTo>
                  <a:lnTo>
                    <a:pt x="8523732" y="192024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7560945"/>
            <a:chOff x="315468" y="0"/>
            <a:chExt cx="10058400" cy="756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072" y="374904"/>
              <a:ext cx="8764523" cy="21107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8972" y="336803"/>
              <a:ext cx="8841105" cy="2148840"/>
            </a:xfrm>
            <a:custGeom>
              <a:avLst/>
              <a:gdLst/>
              <a:ahLst/>
              <a:cxnLst/>
              <a:rect l="l" t="t" r="r" b="b"/>
              <a:pathLst>
                <a:path w="8841105" h="2148840">
                  <a:moveTo>
                    <a:pt x="76200" y="2148839"/>
                  </a:moveTo>
                  <a:lnTo>
                    <a:pt x="0" y="2148839"/>
                  </a:lnTo>
                  <a:lnTo>
                    <a:pt x="0" y="2002536"/>
                  </a:lnTo>
                  <a:lnTo>
                    <a:pt x="76200" y="2002536"/>
                  </a:lnTo>
                  <a:lnTo>
                    <a:pt x="76200" y="2148839"/>
                  </a:lnTo>
                  <a:close/>
                </a:path>
                <a:path w="8841105" h="2148840">
                  <a:moveTo>
                    <a:pt x="76200" y="1773936"/>
                  </a:moveTo>
                  <a:lnTo>
                    <a:pt x="0" y="1773936"/>
                  </a:lnTo>
                  <a:lnTo>
                    <a:pt x="0" y="1164335"/>
                  </a:lnTo>
                  <a:lnTo>
                    <a:pt x="76200" y="1164335"/>
                  </a:lnTo>
                  <a:lnTo>
                    <a:pt x="76200" y="1773936"/>
                  </a:lnTo>
                  <a:close/>
                </a:path>
                <a:path w="8841105" h="2148840">
                  <a:moveTo>
                    <a:pt x="76200" y="935735"/>
                  </a:moveTo>
                  <a:lnTo>
                    <a:pt x="0" y="935735"/>
                  </a:lnTo>
                  <a:lnTo>
                    <a:pt x="0" y="326135"/>
                  </a:lnTo>
                  <a:lnTo>
                    <a:pt x="76200" y="326135"/>
                  </a:lnTo>
                  <a:lnTo>
                    <a:pt x="76200" y="935735"/>
                  </a:lnTo>
                  <a:close/>
                </a:path>
                <a:path w="8841105" h="2148840">
                  <a:moveTo>
                    <a:pt x="76200" y="97535"/>
                  </a:moveTo>
                  <a:lnTo>
                    <a:pt x="0" y="97535"/>
                  </a:lnTo>
                  <a:lnTo>
                    <a:pt x="0" y="38100"/>
                  </a:lnTo>
                  <a:lnTo>
                    <a:pt x="2952" y="23145"/>
                  </a:lnTo>
                  <a:lnTo>
                    <a:pt x="11049" y="11049"/>
                  </a:lnTo>
                  <a:lnTo>
                    <a:pt x="23145" y="2952"/>
                  </a:lnTo>
                  <a:lnTo>
                    <a:pt x="38100" y="0"/>
                  </a:lnTo>
                  <a:lnTo>
                    <a:pt x="589788" y="0"/>
                  </a:lnTo>
                  <a:lnTo>
                    <a:pt x="589788" y="38100"/>
                  </a:lnTo>
                  <a:lnTo>
                    <a:pt x="76200" y="38100"/>
                  </a:lnTo>
                  <a:lnTo>
                    <a:pt x="38100" y="76200"/>
                  </a:lnTo>
                  <a:lnTo>
                    <a:pt x="76200" y="76200"/>
                  </a:lnTo>
                  <a:lnTo>
                    <a:pt x="76200" y="97535"/>
                  </a:lnTo>
                  <a:close/>
                </a:path>
                <a:path w="8841105" h="2148840">
                  <a:moveTo>
                    <a:pt x="76200" y="76200"/>
                  </a:moveTo>
                  <a:lnTo>
                    <a:pt x="38100" y="76200"/>
                  </a:lnTo>
                  <a:lnTo>
                    <a:pt x="76200" y="38100"/>
                  </a:lnTo>
                  <a:lnTo>
                    <a:pt x="76200" y="76200"/>
                  </a:lnTo>
                  <a:close/>
                </a:path>
                <a:path w="8841105" h="2148840">
                  <a:moveTo>
                    <a:pt x="589788" y="76200"/>
                  </a:moveTo>
                  <a:lnTo>
                    <a:pt x="76200" y="76200"/>
                  </a:lnTo>
                  <a:lnTo>
                    <a:pt x="76200" y="38100"/>
                  </a:lnTo>
                  <a:lnTo>
                    <a:pt x="589788" y="38100"/>
                  </a:lnTo>
                  <a:lnTo>
                    <a:pt x="589788" y="76200"/>
                  </a:lnTo>
                  <a:close/>
                </a:path>
                <a:path w="8841105" h="2148840">
                  <a:moveTo>
                    <a:pt x="1427988" y="76200"/>
                  </a:moveTo>
                  <a:lnTo>
                    <a:pt x="818388" y="76200"/>
                  </a:lnTo>
                  <a:lnTo>
                    <a:pt x="818388" y="0"/>
                  </a:lnTo>
                  <a:lnTo>
                    <a:pt x="1427988" y="0"/>
                  </a:lnTo>
                  <a:lnTo>
                    <a:pt x="1427988" y="76200"/>
                  </a:lnTo>
                  <a:close/>
                </a:path>
                <a:path w="8841105" h="2148840">
                  <a:moveTo>
                    <a:pt x="2266188" y="76200"/>
                  </a:moveTo>
                  <a:lnTo>
                    <a:pt x="1656588" y="76200"/>
                  </a:lnTo>
                  <a:lnTo>
                    <a:pt x="1656588" y="0"/>
                  </a:lnTo>
                  <a:lnTo>
                    <a:pt x="2266188" y="0"/>
                  </a:lnTo>
                  <a:lnTo>
                    <a:pt x="2266188" y="76200"/>
                  </a:lnTo>
                  <a:close/>
                </a:path>
                <a:path w="8841105" h="2148840">
                  <a:moveTo>
                    <a:pt x="3104388" y="76200"/>
                  </a:moveTo>
                  <a:lnTo>
                    <a:pt x="2494788" y="76200"/>
                  </a:lnTo>
                  <a:lnTo>
                    <a:pt x="2494788" y="0"/>
                  </a:lnTo>
                  <a:lnTo>
                    <a:pt x="3104388" y="0"/>
                  </a:lnTo>
                  <a:lnTo>
                    <a:pt x="3104388" y="76200"/>
                  </a:lnTo>
                  <a:close/>
                </a:path>
                <a:path w="8841105" h="2148840">
                  <a:moveTo>
                    <a:pt x="3942588" y="76200"/>
                  </a:moveTo>
                  <a:lnTo>
                    <a:pt x="3332988" y="76200"/>
                  </a:lnTo>
                  <a:lnTo>
                    <a:pt x="3332988" y="0"/>
                  </a:lnTo>
                  <a:lnTo>
                    <a:pt x="3942588" y="0"/>
                  </a:lnTo>
                  <a:lnTo>
                    <a:pt x="3942588" y="76200"/>
                  </a:lnTo>
                  <a:close/>
                </a:path>
                <a:path w="8841105" h="2148840">
                  <a:moveTo>
                    <a:pt x="4780788" y="76200"/>
                  </a:moveTo>
                  <a:lnTo>
                    <a:pt x="4171188" y="76200"/>
                  </a:lnTo>
                  <a:lnTo>
                    <a:pt x="4171188" y="0"/>
                  </a:lnTo>
                  <a:lnTo>
                    <a:pt x="4780788" y="0"/>
                  </a:lnTo>
                  <a:lnTo>
                    <a:pt x="4780788" y="76200"/>
                  </a:lnTo>
                  <a:close/>
                </a:path>
                <a:path w="8841105" h="2148840">
                  <a:moveTo>
                    <a:pt x="5618988" y="76200"/>
                  </a:moveTo>
                  <a:lnTo>
                    <a:pt x="5009388" y="76200"/>
                  </a:lnTo>
                  <a:lnTo>
                    <a:pt x="5009388" y="0"/>
                  </a:lnTo>
                  <a:lnTo>
                    <a:pt x="5618988" y="0"/>
                  </a:lnTo>
                  <a:lnTo>
                    <a:pt x="5618988" y="76200"/>
                  </a:lnTo>
                  <a:close/>
                </a:path>
                <a:path w="8841105" h="2148840">
                  <a:moveTo>
                    <a:pt x="6457188" y="76200"/>
                  </a:moveTo>
                  <a:lnTo>
                    <a:pt x="5847588" y="76200"/>
                  </a:lnTo>
                  <a:lnTo>
                    <a:pt x="5847588" y="0"/>
                  </a:lnTo>
                  <a:lnTo>
                    <a:pt x="6457188" y="0"/>
                  </a:lnTo>
                  <a:lnTo>
                    <a:pt x="6457188" y="76200"/>
                  </a:lnTo>
                  <a:close/>
                </a:path>
                <a:path w="8841105" h="2148840">
                  <a:moveTo>
                    <a:pt x="7295388" y="76200"/>
                  </a:moveTo>
                  <a:lnTo>
                    <a:pt x="6685788" y="76200"/>
                  </a:lnTo>
                  <a:lnTo>
                    <a:pt x="6685788" y="0"/>
                  </a:lnTo>
                  <a:lnTo>
                    <a:pt x="7295388" y="0"/>
                  </a:lnTo>
                  <a:lnTo>
                    <a:pt x="7295388" y="76200"/>
                  </a:lnTo>
                  <a:close/>
                </a:path>
                <a:path w="8841105" h="2148840">
                  <a:moveTo>
                    <a:pt x="8133588" y="76200"/>
                  </a:moveTo>
                  <a:lnTo>
                    <a:pt x="7523988" y="76200"/>
                  </a:lnTo>
                  <a:lnTo>
                    <a:pt x="7523988" y="0"/>
                  </a:lnTo>
                  <a:lnTo>
                    <a:pt x="8133588" y="0"/>
                  </a:lnTo>
                  <a:lnTo>
                    <a:pt x="8133588" y="76200"/>
                  </a:lnTo>
                  <a:close/>
                </a:path>
                <a:path w="8841105" h="2148840">
                  <a:moveTo>
                    <a:pt x="8764524" y="76200"/>
                  </a:moveTo>
                  <a:lnTo>
                    <a:pt x="8362188" y="76200"/>
                  </a:lnTo>
                  <a:lnTo>
                    <a:pt x="8362188" y="0"/>
                  </a:lnTo>
                  <a:lnTo>
                    <a:pt x="8802624" y="0"/>
                  </a:lnTo>
                  <a:lnTo>
                    <a:pt x="8817578" y="2952"/>
                  </a:lnTo>
                  <a:lnTo>
                    <a:pt x="8829675" y="11049"/>
                  </a:lnTo>
                  <a:lnTo>
                    <a:pt x="8837771" y="23145"/>
                  </a:lnTo>
                  <a:lnTo>
                    <a:pt x="8840724" y="38100"/>
                  </a:lnTo>
                  <a:lnTo>
                    <a:pt x="8764524" y="38100"/>
                  </a:lnTo>
                  <a:lnTo>
                    <a:pt x="8764524" y="76200"/>
                  </a:lnTo>
                  <a:close/>
                </a:path>
                <a:path w="8841105" h="2148840">
                  <a:moveTo>
                    <a:pt x="8840724" y="207264"/>
                  </a:moveTo>
                  <a:lnTo>
                    <a:pt x="8764524" y="207264"/>
                  </a:lnTo>
                  <a:lnTo>
                    <a:pt x="8764524" y="38100"/>
                  </a:lnTo>
                  <a:lnTo>
                    <a:pt x="8802624" y="76200"/>
                  </a:lnTo>
                  <a:lnTo>
                    <a:pt x="8840724" y="76200"/>
                  </a:lnTo>
                  <a:lnTo>
                    <a:pt x="8840724" y="207264"/>
                  </a:lnTo>
                  <a:close/>
                </a:path>
                <a:path w="8841105" h="2148840">
                  <a:moveTo>
                    <a:pt x="8840724" y="76200"/>
                  </a:moveTo>
                  <a:lnTo>
                    <a:pt x="8802624" y="76200"/>
                  </a:lnTo>
                  <a:lnTo>
                    <a:pt x="8764524" y="38100"/>
                  </a:lnTo>
                  <a:lnTo>
                    <a:pt x="8840724" y="38100"/>
                  </a:lnTo>
                  <a:lnTo>
                    <a:pt x="8840724" y="76200"/>
                  </a:lnTo>
                  <a:close/>
                </a:path>
                <a:path w="8841105" h="2148840">
                  <a:moveTo>
                    <a:pt x="8840724" y="1045464"/>
                  </a:moveTo>
                  <a:lnTo>
                    <a:pt x="8764524" y="1045464"/>
                  </a:lnTo>
                  <a:lnTo>
                    <a:pt x="8764524" y="435864"/>
                  </a:lnTo>
                  <a:lnTo>
                    <a:pt x="8840724" y="435864"/>
                  </a:lnTo>
                  <a:lnTo>
                    <a:pt x="8840724" y="1045464"/>
                  </a:lnTo>
                  <a:close/>
                </a:path>
                <a:path w="8841105" h="2148840">
                  <a:moveTo>
                    <a:pt x="8840724" y="1883664"/>
                  </a:moveTo>
                  <a:lnTo>
                    <a:pt x="8764524" y="1883664"/>
                  </a:lnTo>
                  <a:lnTo>
                    <a:pt x="8764524" y="1274064"/>
                  </a:lnTo>
                  <a:lnTo>
                    <a:pt x="8840724" y="1274064"/>
                  </a:lnTo>
                  <a:lnTo>
                    <a:pt x="8840724" y="1883664"/>
                  </a:lnTo>
                  <a:close/>
                </a:path>
                <a:path w="8841105" h="2148840">
                  <a:moveTo>
                    <a:pt x="8840724" y="2148839"/>
                  </a:moveTo>
                  <a:lnTo>
                    <a:pt x="8764524" y="2148839"/>
                  </a:lnTo>
                  <a:lnTo>
                    <a:pt x="8764524" y="2112263"/>
                  </a:lnTo>
                  <a:lnTo>
                    <a:pt x="8840724" y="2112263"/>
                  </a:lnTo>
                  <a:lnTo>
                    <a:pt x="8840724" y="2148839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7072" y="2485643"/>
              <a:ext cx="8764523" cy="259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8972" y="2485643"/>
              <a:ext cx="8841105" cy="2590800"/>
            </a:xfrm>
            <a:custGeom>
              <a:avLst/>
              <a:gdLst/>
              <a:ahLst/>
              <a:cxnLst/>
              <a:rect l="l" t="t" r="r" b="b"/>
              <a:pathLst>
                <a:path w="8841105" h="2590800">
                  <a:moveTo>
                    <a:pt x="76200" y="2368296"/>
                  </a:moveTo>
                  <a:lnTo>
                    <a:pt x="0" y="2368296"/>
                  </a:lnTo>
                  <a:lnTo>
                    <a:pt x="0" y="2590800"/>
                  </a:lnTo>
                  <a:lnTo>
                    <a:pt x="76200" y="2590800"/>
                  </a:lnTo>
                  <a:lnTo>
                    <a:pt x="76200" y="2368296"/>
                  </a:lnTo>
                  <a:close/>
                </a:path>
                <a:path w="8841105" h="2590800">
                  <a:moveTo>
                    <a:pt x="76200" y="1530096"/>
                  </a:moveTo>
                  <a:lnTo>
                    <a:pt x="0" y="1530096"/>
                  </a:lnTo>
                  <a:lnTo>
                    <a:pt x="0" y="2139696"/>
                  </a:lnTo>
                  <a:lnTo>
                    <a:pt x="76200" y="2139696"/>
                  </a:lnTo>
                  <a:lnTo>
                    <a:pt x="76200" y="1530096"/>
                  </a:lnTo>
                  <a:close/>
                </a:path>
                <a:path w="8841105" h="2590800">
                  <a:moveTo>
                    <a:pt x="76200" y="691896"/>
                  </a:moveTo>
                  <a:lnTo>
                    <a:pt x="0" y="691896"/>
                  </a:lnTo>
                  <a:lnTo>
                    <a:pt x="0" y="1301496"/>
                  </a:lnTo>
                  <a:lnTo>
                    <a:pt x="76200" y="1301496"/>
                  </a:lnTo>
                  <a:lnTo>
                    <a:pt x="76200" y="691896"/>
                  </a:lnTo>
                  <a:close/>
                </a:path>
                <a:path w="8841105" h="2590800">
                  <a:moveTo>
                    <a:pt x="76200" y="0"/>
                  </a:moveTo>
                  <a:lnTo>
                    <a:pt x="0" y="0"/>
                  </a:lnTo>
                  <a:lnTo>
                    <a:pt x="0" y="463296"/>
                  </a:lnTo>
                  <a:lnTo>
                    <a:pt x="76200" y="463296"/>
                  </a:lnTo>
                  <a:lnTo>
                    <a:pt x="76200" y="0"/>
                  </a:lnTo>
                  <a:close/>
                </a:path>
                <a:path w="8841105" h="2590800">
                  <a:moveTo>
                    <a:pt x="8840724" y="2478024"/>
                  </a:moveTo>
                  <a:lnTo>
                    <a:pt x="8764524" y="2478024"/>
                  </a:lnTo>
                  <a:lnTo>
                    <a:pt x="8764524" y="2590800"/>
                  </a:lnTo>
                  <a:lnTo>
                    <a:pt x="8840724" y="2590800"/>
                  </a:lnTo>
                  <a:lnTo>
                    <a:pt x="8840724" y="2478024"/>
                  </a:lnTo>
                  <a:close/>
                </a:path>
                <a:path w="8841105" h="2590800">
                  <a:moveTo>
                    <a:pt x="8840724" y="1639824"/>
                  </a:moveTo>
                  <a:lnTo>
                    <a:pt x="8764524" y="1639824"/>
                  </a:lnTo>
                  <a:lnTo>
                    <a:pt x="8764524" y="2249424"/>
                  </a:lnTo>
                  <a:lnTo>
                    <a:pt x="8840724" y="2249424"/>
                  </a:lnTo>
                  <a:lnTo>
                    <a:pt x="8840724" y="1639824"/>
                  </a:lnTo>
                  <a:close/>
                </a:path>
                <a:path w="8841105" h="2590800">
                  <a:moveTo>
                    <a:pt x="8840724" y="801624"/>
                  </a:moveTo>
                  <a:lnTo>
                    <a:pt x="8764524" y="801624"/>
                  </a:lnTo>
                  <a:lnTo>
                    <a:pt x="8764524" y="1411224"/>
                  </a:lnTo>
                  <a:lnTo>
                    <a:pt x="8840724" y="1411224"/>
                  </a:lnTo>
                  <a:lnTo>
                    <a:pt x="8840724" y="801624"/>
                  </a:lnTo>
                  <a:close/>
                </a:path>
                <a:path w="8841105" h="2590800">
                  <a:moveTo>
                    <a:pt x="8840724" y="0"/>
                  </a:moveTo>
                  <a:lnTo>
                    <a:pt x="8764524" y="0"/>
                  </a:lnTo>
                  <a:lnTo>
                    <a:pt x="8764524" y="573024"/>
                  </a:lnTo>
                  <a:lnTo>
                    <a:pt x="8840724" y="573024"/>
                  </a:lnTo>
                  <a:lnTo>
                    <a:pt x="88407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072" y="5076444"/>
              <a:ext cx="8764523" cy="206349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18972" y="5076443"/>
              <a:ext cx="8841105" cy="2101850"/>
            </a:xfrm>
            <a:custGeom>
              <a:avLst/>
              <a:gdLst/>
              <a:ahLst/>
              <a:cxnLst/>
              <a:rect l="l" t="t" r="r" b="b"/>
              <a:pathLst>
                <a:path w="8841105" h="2101850">
                  <a:moveTo>
                    <a:pt x="38100" y="2063496"/>
                  </a:moveTo>
                  <a:lnTo>
                    <a:pt x="0" y="2063496"/>
                  </a:lnTo>
                  <a:lnTo>
                    <a:pt x="0" y="1453896"/>
                  </a:lnTo>
                  <a:lnTo>
                    <a:pt x="76200" y="1453896"/>
                  </a:lnTo>
                  <a:lnTo>
                    <a:pt x="76200" y="2025396"/>
                  </a:lnTo>
                  <a:lnTo>
                    <a:pt x="38100" y="2025396"/>
                  </a:lnTo>
                  <a:lnTo>
                    <a:pt x="38100" y="2063496"/>
                  </a:lnTo>
                  <a:close/>
                </a:path>
                <a:path w="8841105" h="2101850">
                  <a:moveTo>
                    <a:pt x="80772" y="2101596"/>
                  </a:moveTo>
                  <a:lnTo>
                    <a:pt x="38100" y="2101596"/>
                  </a:lnTo>
                  <a:lnTo>
                    <a:pt x="38100" y="2025396"/>
                  </a:lnTo>
                  <a:lnTo>
                    <a:pt x="76200" y="2025396"/>
                  </a:lnTo>
                  <a:lnTo>
                    <a:pt x="76200" y="2063496"/>
                  </a:lnTo>
                  <a:lnTo>
                    <a:pt x="80772" y="2063496"/>
                  </a:lnTo>
                  <a:lnTo>
                    <a:pt x="80772" y="2101596"/>
                  </a:lnTo>
                  <a:close/>
                </a:path>
                <a:path w="8841105" h="2101850">
                  <a:moveTo>
                    <a:pt x="80772" y="2063496"/>
                  </a:moveTo>
                  <a:lnTo>
                    <a:pt x="76200" y="2063496"/>
                  </a:lnTo>
                  <a:lnTo>
                    <a:pt x="76200" y="2025396"/>
                  </a:lnTo>
                  <a:lnTo>
                    <a:pt x="80772" y="2025396"/>
                  </a:lnTo>
                  <a:lnTo>
                    <a:pt x="80772" y="2063496"/>
                  </a:lnTo>
                  <a:close/>
                </a:path>
                <a:path w="8841105" h="2101850">
                  <a:moveTo>
                    <a:pt x="76200" y="1225296"/>
                  </a:moveTo>
                  <a:lnTo>
                    <a:pt x="0" y="1225296"/>
                  </a:lnTo>
                  <a:lnTo>
                    <a:pt x="0" y="615696"/>
                  </a:lnTo>
                  <a:lnTo>
                    <a:pt x="76200" y="615696"/>
                  </a:lnTo>
                  <a:lnTo>
                    <a:pt x="76200" y="1225296"/>
                  </a:lnTo>
                  <a:close/>
                </a:path>
                <a:path w="8841105" h="2101850">
                  <a:moveTo>
                    <a:pt x="76200" y="387096"/>
                  </a:moveTo>
                  <a:lnTo>
                    <a:pt x="0" y="387096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387096"/>
                  </a:lnTo>
                  <a:close/>
                </a:path>
                <a:path w="8841105" h="2101850">
                  <a:moveTo>
                    <a:pt x="8840724" y="496824"/>
                  </a:moveTo>
                  <a:lnTo>
                    <a:pt x="8764524" y="496824"/>
                  </a:lnTo>
                  <a:lnTo>
                    <a:pt x="8764524" y="0"/>
                  </a:lnTo>
                  <a:lnTo>
                    <a:pt x="8840724" y="0"/>
                  </a:lnTo>
                  <a:lnTo>
                    <a:pt x="8840724" y="496824"/>
                  </a:lnTo>
                  <a:close/>
                </a:path>
                <a:path w="8841105" h="2101850">
                  <a:moveTo>
                    <a:pt x="8840724" y="1335024"/>
                  </a:moveTo>
                  <a:lnTo>
                    <a:pt x="8764524" y="1335024"/>
                  </a:lnTo>
                  <a:lnTo>
                    <a:pt x="8764524" y="725424"/>
                  </a:lnTo>
                  <a:lnTo>
                    <a:pt x="8840724" y="725424"/>
                  </a:lnTo>
                  <a:lnTo>
                    <a:pt x="8840724" y="1335024"/>
                  </a:lnTo>
                  <a:close/>
                </a:path>
                <a:path w="8841105" h="2101850">
                  <a:moveTo>
                    <a:pt x="8764524" y="2063496"/>
                  </a:moveTo>
                  <a:lnTo>
                    <a:pt x="8764524" y="1563624"/>
                  </a:lnTo>
                  <a:lnTo>
                    <a:pt x="8840724" y="1563624"/>
                  </a:lnTo>
                  <a:lnTo>
                    <a:pt x="8840724" y="2025396"/>
                  </a:lnTo>
                  <a:lnTo>
                    <a:pt x="8802624" y="2025396"/>
                  </a:lnTo>
                  <a:lnTo>
                    <a:pt x="8764524" y="2063496"/>
                  </a:lnTo>
                  <a:close/>
                </a:path>
                <a:path w="8841105" h="2101850">
                  <a:moveTo>
                    <a:pt x="8802624" y="2101596"/>
                  </a:moveTo>
                  <a:lnTo>
                    <a:pt x="8691372" y="2101596"/>
                  </a:lnTo>
                  <a:lnTo>
                    <a:pt x="8691372" y="2025396"/>
                  </a:lnTo>
                  <a:lnTo>
                    <a:pt x="8764524" y="2025396"/>
                  </a:lnTo>
                  <a:lnTo>
                    <a:pt x="8764524" y="2063496"/>
                  </a:lnTo>
                  <a:lnTo>
                    <a:pt x="8840724" y="2063496"/>
                  </a:lnTo>
                  <a:lnTo>
                    <a:pt x="8837771" y="2077807"/>
                  </a:lnTo>
                  <a:lnTo>
                    <a:pt x="8829675" y="2089975"/>
                  </a:lnTo>
                  <a:lnTo>
                    <a:pt x="8817578" y="2098429"/>
                  </a:lnTo>
                  <a:lnTo>
                    <a:pt x="8802624" y="2101596"/>
                  </a:lnTo>
                  <a:close/>
                </a:path>
                <a:path w="8841105" h="2101850">
                  <a:moveTo>
                    <a:pt x="8840724" y="2063496"/>
                  </a:moveTo>
                  <a:lnTo>
                    <a:pt x="8764524" y="2063496"/>
                  </a:lnTo>
                  <a:lnTo>
                    <a:pt x="8802624" y="2025396"/>
                  </a:lnTo>
                  <a:lnTo>
                    <a:pt x="8840724" y="2025396"/>
                  </a:lnTo>
                  <a:lnTo>
                    <a:pt x="8840724" y="2063496"/>
                  </a:lnTo>
                  <a:close/>
                </a:path>
                <a:path w="8841105" h="2101850">
                  <a:moveTo>
                    <a:pt x="8462772" y="2101596"/>
                  </a:moveTo>
                  <a:lnTo>
                    <a:pt x="7853172" y="2101596"/>
                  </a:lnTo>
                  <a:lnTo>
                    <a:pt x="7853172" y="2025396"/>
                  </a:lnTo>
                  <a:lnTo>
                    <a:pt x="8462772" y="2025396"/>
                  </a:lnTo>
                  <a:lnTo>
                    <a:pt x="8462772" y="2101596"/>
                  </a:lnTo>
                  <a:close/>
                </a:path>
                <a:path w="8841105" h="2101850">
                  <a:moveTo>
                    <a:pt x="7624572" y="2101596"/>
                  </a:moveTo>
                  <a:lnTo>
                    <a:pt x="7014972" y="2101596"/>
                  </a:lnTo>
                  <a:lnTo>
                    <a:pt x="7014972" y="2025396"/>
                  </a:lnTo>
                  <a:lnTo>
                    <a:pt x="7624572" y="2025396"/>
                  </a:lnTo>
                  <a:lnTo>
                    <a:pt x="7624572" y="2101596"/>
                  </a:lnTo>
                  <a:close/>
                </a:path>
                <a:path w="8841105" h="2101850">
                  <a:moveTo>
                    <a:pt x="6786372" y="2101596"/>
                  </a:moveTo>
                  <a:lnTo>
                    <a:pt x="6176772" y="2101596"/>
                  </a:lnTo>
                  <a:lnTo>
                    <a:pt x="6176772" y="2025396"/>
                  </a:lnTo>
                  <a:lnTo>
                    <a:pt x="6786372" y="2025396"/>
                  </a:lnTo>
                  <a:lnTo>
                    <a:pt x="6786372" y="2101596"/>
                  </a:lnTo>
                  <a:close/>
                </a:path>
                <a:path w="8841105" h="2101850">
                  <a:moveTo>
                    <a:pt x="5948172" y="2101596"/>
                  </a:moveTo>
                  <a:lnTo>
                    <a:pt x="5338572" y="2101596"/>
                  </a:lnTo>
                  <a:lnTo>
                    <a:pt x="5338572" y="2025396"/>
                  </a:lnTo>
                  <a:lnTo>
                    <a:pt x="5948172" y="2025396"/>
                  </a:lnTo>
                  <a:lnTo>
                    <a:pt x="5948172" y="2101596"/>
                  </a:lnTo>
                  <a:close/>
                </a:path>
                <a:path w="8841105" h="2101850">
                  <a:moveTo>
                    <a:pt x="5109972" y="2101596"/>
                  </a:moveTo>
                  <a:lnTo>
                    <a:pt x="4500372" y="2101596"/>
                  </a:lnTo>
                  <a:lnTo>
                    <a:pt x="4500372" y="2025396"/>
                  </a:lnTo>
                  <a:lnTo>
                    <a:pt x="5109972" y="2025396"/>
                  </a:lnTo>
                  <a:lnTo>
                    <a:pt x="5109972" y="2101596"/>
                  </a:lnTo>
                  <a:close/>
                </a:path>
                <a:path w="8841105" h="2101850">
                  <a:moveTo>
                    <a:pt x="4271772" y="2101596"/>
                  </a:moveTo>
                  <a:lnTo>
                    <a:pt x="3662172" y="2101596"/>
                  </a:lnTo>
                  <a:lnTo>
                    <a:pt x="3662172" y="2025396"/>
                  </a:lnTo>
                  <a:lnTo>
                    <a:pt x="4271772" y="2025396"/>
                  </a:lnTo>
                  <a:lnTo>
                    <a:pt x="4271772" y="2101596"/>
                  </a:lnTo>
                  <a:close/>
                </a:path>
                <a:path w="8841105" h="2101850">
                  <a:moveTo>
                    <a:pt x="3433572" y="2101596"/>
                  </a:moveTo>
                  <a:lnTo>
                    <a:pt x="2823972" y="2101596"/>
                  </a:lnTo>
                  <a:lnTo>
                    <a:pt x="2823972" y="2025396"/>
                  </a:lnTo>
                  <a:lnTo>
                    <a:pt x="3433572" y="2025396"/>
                  </a:lnTo>
                  <a:lnTo>
                    <a:pt x="3433572" y="2101596"/>
                  </a:lnTo>
                  <a:close/>
                </a:path>
                <a:path w="8841105" h="2101850">
                  <a:moveTo>
                    <a:pt x="2595372" y="2101596"/>
                  </a:moveTo>
                  <a:lnTo>
                    <a:pt x="1985772" y="2101596"/>
                  </a:lnTo>
                  <a:lnTo>
                    <a:pt x="1985772" y="2025396"/>
                  </a:lnTo>
                  <a:lnTo>
                    <a:pt x="2595372" y="2025396"/>
                  </a:lnTo>
                  <a:lnTo>
                    <a:pt x="2595372" y="2101596"/>
                  </a:lnTo>
                  <a:close/>
                </a:path>
                <a:path w="8841105" h="2101850">
                  <a:moveTo>
                    <a:pt x="1757172" y="2101596"/>
                  </a:moveTo>
                  <a:lnTo>
                    <a:pt x="1147572" y="2101596"/>
                  </a:lnTo>
                  <a:lnTo>
                    <a:pt x="1147572" y="2025396"/>
                  </a:lnTo>
                  <a:lnTo>
                    <a:pt x="1757172" y="2025396"/>
                  </a:lnTo>
                  <a:lnTo>
                    <a:pt x="1757172" y="2101596"/>
                  </a:lnTo>
                  <a:close/>
                </a:path>
                <a:path w="8841105" h="2101850">
                  <a:moveTo>
                    <a:pt x="918972" y="2101596"/>
                  </a:moveTo>
                  <a:lnTo>
                    <a:pt x="309372" y="2101596"/>
                  </a:lnTo>
                  <a:lnTo>
                    <a:pt x="309372" y="2025396"/>
                  </a:lnTo>
                  <a:lnTo>
                    <a:pt x="918972" y="2025396"/>
                  </a:lnTo>
                  <a:lnTo>
                    <a:pt x="918972" y="210159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7560945"/>
            <a:chOff x="315468" y="0"/>
            <a:chExt cx="10058400" cy="756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638556"/>
              <a:ext cx="8377428" cy="18470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06068" y="600455"/>
              <a:ext cx="8453755" cy="1885314"/>
            </a:xfrm>
            <a:custGeom>
              <a:avLst/>
              <a:gdLst/>
              <a:ahLst/>
              <a:cxnLst/>
              <a:rect l="l" t="t" r="r" b="b"/>
              <a:pathLst>
                <a:path w="8453755" h="1885314">
                  <a:moveTo>
                    <a:pt x="76200" y="1885188"/>
                  </a:moveTo>
                  <a:lnTo>
                    <a:pt x="0" y="1885188"/>
                  </a:lnTo>
                  <a:lnTo>
                    <a:pt x="0" y="38100"/>
                  </a:lnTo>
                  <a:lnTo>
                    <a:pt x="3167" y="23145"/>
                  </a:lnTo>
                  <a:lnTo>
                    <a:pt x="11620" y="11049"/>
                  </a:lnTo>
                  <a:lnTo>
                    <a:pt x="23788" y="2952"/>
                  </a:lnTo>
                  <a:lnTo>
                    <a:pt x="38100" y="0"/>
                  </a:lnTo>
                  <a:lnTo>
                    <a:pt x="8415528" y="0"/>
                  </a:lnTo>
                  <a:lnTo>
                    <a:pt x="8430482" y="2952"/>
                  </a:lnTo>
                  <a:lnTo>
                    <a:pt x="8442579" y="11049"/>
                  </a:lnTo>
                  <a:lnTo>
                    <a:pt x="8450675" y="23145"/>
                  </a:lnTo>
                  <a:lnTo>
                    <a:pt x="8453628" y="38100"/>
                  </a:lnTo>
                  <a:lnTo>
                    <a:pt x="76200" y="38100"/>
                  </a:lnTo>
                  <a:lnTo>
                    <a:pt x="38100" y="76200"/>
                  </a:lnTo>
                  <a:lnTo>
                    <a:pt x="76200" y="76200"/>
                  </a:lnTo>
                  <a:lnTo>
                    <a:pt x="76200" y="1885188"/>
                  </a:lnTo>
                  <a:close/>
                </a:path>
                <a:path w="8453755" h="1885314">
                  <a:moveTo>
                    <a:pt x="76200" y="76200"/>
                  </a:moveTo>
                  <a:lnTo>
                    <a:pt x="38100" y="76200"/>
                  </a:lnTo>
                  <a:lnTo>
                    <a:pt x="76200" y="38100"/>
                  </a:lnTo>
                  <a:lnTo>
                    <a:pt x="76200" y="76200"/>
                  </a:lnTo>
                  <a:close/>
                </a:path>
                <a:path w="8453755" h="1885314">
                  <a:moveTo>
                    <a:pt x="8377428" y="76200"/>
                  </a:moveTo>
                  <a:lnTo>
                    <a:pt x="76200" y="76200"/>
                  </a:lnTo>
                  <a:lnTo>
                    <a:pt x="76200" y="38100"/>
                  </a:lnTo>
                  <a:lnTo>
                    <a:pt x="8377428" y="38100"/>
                  </a:lnTo>
                  <a:lnTo>
                    <a:pt x="8377428" y="76200"/>
                  </a:lnTo>
                  <a:close/>
                </a:path>
                <a:path w="8453755" h="1885314">
                  <a:moveTo>
                    <a:pt x="8453628" y="1885188"/>
                  </a:moveTo>
                  <a:lnTo>
                    <a:pt x="8377428" y="1885188"/>
                  </a:lnTo>
                  <a:lnTo>
                    <a:pt x="8377428" y="38100"/>
                  </a:lnTo>
                  <a:lnTo>
                    <a:pt x="8415528" y="76200"/>
                  </a:lnTo>
                  <a:lnTo>
                    <a:pt x="8453628" y="76200"/>
                  </a:lnTo>
                  <a:lnTo>
                    <a:pt x="8453628" y="1885188"/>
                  </a:lnTo>
                  <a:close/>
                </a:path>
                <a:path w="8453755" h="1885314">
                  <a:moveTo>
                    <a:pt x="8453628" y="76200"/>
                  </a:moveTo>
                  <a:lnTo>
                    <a:pt x="8415528" y="76200"/>
                  </a:lnTo>
                  <a:lnTo>
                    <a:pt x="8377428" y="38100"/>
                  </a:lnTo>
                  <a:lnTo>
                    <a:pt x="8453628" y="38100"/>
                  </a:lnTo>
                  <a:lnTo>
                    <a:pt x="8453628" y="7620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168" y="2485643"/>
              <a:ext cx="8377428" cy="259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06055" y="2485643"/>
              <a:ext cx="8453755" cy="2590800"/>
            </a:xfrm>
            <a:custGeom>
              <a:avLst/>
              <a:gdLst/>
              <a:ahLst/>
              <a:cxnLst/>
              <a:rect l="l" t="t" r="r" b="b"/>
              <a:pathLst>
                <a:path w="8453755" h="2590800">
                  <a:moveTo>
                    <a:pt x="762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76200" y="2590800"/>
                  </a:lnTo>
                  <a:lnTo>
                    <a:pt x="76200" y="0"/>
                  </a:lnTo>
                  <a:close/>
                </a:path>
                <a:path w="8453755" h="2590800">
                  <a:moveTo>
                    <a:pt x="8453641" y="0"/>
                  </a:moveTo>
                  <a:lnTo>
                    <a:pt x="8377441" y="0"/>
                  </a:lnTo>
                  <a:lnTo>
                    <a:pt x="8377441" y="2590800"/>
                  </a:lnTo>
                  <a:lnTo>
                    <a:pt x="8453641" y="2590800"/>
                  </a:lnTo>
                  <a:lnTo>
                    <a:pt x="845364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4168" y="5076444"/>
              <a:ext cx="8377428" cy="18562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06068" y="5076443"/>
              <a:ext cx="8453755" cy="1894839"/>
            </a:xfrm>
            <a:custGeom>
              <a:avLst/>
              <a:gdLst/>
              <a:ahLst/>
              <a:cxnLst/>
              <a:rect l="l" t="t" r="r" b="b"/>
              <a:pathLst>
                <a:path w="8453755" h="1894840">
                  <a:moveTo>
                    <a:pt x="8415528" y="1894331"/>
                  </a:moveTo>
                  <a:lnTo>
                    <a:pt x="38100" y="1894331"/>
                  </a:lnTo>
                  <a:lnTo>
                    <a:pt x="23788" y="1891164"/>
                  </a:lnTo>
                  <a:lnTo>
                    <a:pt x="11620" y="1882711"/>
                  </a:lnTo>
                  <a:lnTo>
                    <a:pt x="3167" y="1870543"/>
                  </a:lnTo>
                  <a:lnTo>
                    <a:pt x="0" y="1856231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1818131"/>
                  </a:lnTo>
                  <a:lnTo>
                    <a:pt x="38100" y="1818131"/>
                  </a:lnTo>
                  <a:lnTo>
                    <a:pt x="76200" y="1856231"/>
                  </a:lnTo>
                  <a:lnTo>
                    <a:pt x="8453628" y="1856231"/>
                  </a:lnTo>
                  <a:lnTo>
                    <a:pt x="8450675" y="1870543"/>
                  </a:lnTo>
                  <a:lnTo>
                    <a:pt x="8442579" y="1882711"/>
                  </a:lnTo>
                  <a:lnTo>
                    <a:pt x="8430482" y="1891164"/>
                  </a:lnTo>
                  <a:lnTo>
                    <a:pt x="8415528" y="1894331"/>
                  </a:lnTo>
                  <a:close/>
                </a:path>
                <a:path w="8453755" h="1894840">
                  <a:moveTo>
                    <a:pt x="8377428" y="1856231"/>
                  </a:moveTo>
                  <a:lnTo>
                    <a:pt x="8377428" y="0"/>
                  </a:lnTo>
                  <a:lnTo>
                    <a:pt x="8453628" y="0"/>
                  </a:lnTo>
                  <a:lnTo>
                    <a:pt x="8453628" y="1818131"/>
                  </a:lnTo>
                  <a:lnTo>
                    <a:pt x="8415528" y="1818131"/>
                  </a:lnTo>
                  <a:lnTo>
                    <a:pt x="8377428" y="1856231"/>
                  </a:lnTo>
                  <a:close/>
                </a:path>
                <a:path w="8453755" h="1894840">
                  <a:moveTo>
                    <a:pt x="76200" y="1856231"/>
                  </a:moveTo>
                  <a:lnTo>
                    <a:pt x="38100" y="1818131"/>
                  </a:lnTo>
                  <a:lnTo>
                    <a:pt x="76200" y="1818131"/>
                  </a:lnTo>
                  <a:lnTo>
                    <a:pt x="76200" y="1856231"/>
                  </a:lnTo>
                  <a:close/>
                </a:path>
                <a:path w="8453755" h="1894840">
                  <a:moveTo>
                    <a:pt x="8377428" y="1856231"/>
                  </a:moveTo>
                  <a:lnTo>
                    <a:pt x="76200" y="1856231"/>
                  </a:lnTo>
                  <a:lnTo>
                    <a:pt x="76200" y="1818131"/>
                  </a:lnTo>
                  <a:lnTo>
                    <a:pt x="8377428" y="1818131"/>
                  </a:lnTo>
                  <a:lnTo>
                    <a:pt x="8377428" y="1856231"/>
                  </a:lnTo>
                  <a:close/>
                </a:path>
                <a:path w="8453755" h="1894840">
                  <a:moveTo>
                    <a:pt x="8453628" y="1856231"/>
                  </a:moveTo>
                  <a:lnTo>
                    <a:pt x="8377428" y="1856231"/>
                  </a:lnTo>
                  <a:lnTo>
                    <a:pt x="8415528" y="1818131"/>
                  </a:lnTo>
                  <a:lnTo>
                    <a:pt x="8453628" y="1818131"/>
                  </a:lnTo>
                  <a:lnTo>
                    <a:pt x="8453628" y="1856231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7560945"/>
            <a:chOff x="315468" y="0"/>
            <a:chExt cx="10058400" cy="756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560832"/>
              <a:ext cx="8377428" cy="19248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06068" y="522732"/>
              <a:ext cx="8453755" cy="1963420"/>
            </a:xfrm>
            <a:custGeom>
              <a:avLst/>
              <a:gdLst/>
              <a:ahLst/>
              <a:cxnLst/>
              <a:rect l="l" t="t" r="r" b="b"/>
              <a:pathLst>
                <a:path w="8453755" h="1963420">
                  <a:moveTo>
                    <a:pt x="76200" y="1962912"/>
                  </a:moveTo>
                  <a:lnTo>
                    <a:pt x="0" y="1962912"/>
                  </a:lnTo>
                  <a:lnTo>
                    <a:pt x="0" y="38100"/>
                  </a:lnTo>
                  <a:lnTo>
                    <a:pt x="3167" y="23145"/>
                  </a:lnTo>
                  <a:lnTo>
                    <a:pt x="11620" y="11049"/>
                  </a:lnTo>
                  <a:lnTo>
                    <a:pt x="23788" y="2952"/>
                  </a:lnTo>
                  <a:lnTo>
                    <a:pt x="38100" y="0"/>
                  </a:lnTo>
                  <a:lnTo>
                    <a:pt x="8415528" y="0"/>
                  </a:lnTo>
                  <a:lnTo>
                    <a:pt x="8430482" y="2952"/>
                  </a:lnTo>
                  <a:lnTo>
                    <a:pt x="8442579" y="11049"/>
                  </a:lnTo>
                  <a:lnTo>
                    <a:pt x="8450675" y="23145"/>
                  </a:lnTo>
                  <a:lnTo>
                    <a:pt x="8453628" y="38100"/>
                  </a:lnTo>
                  <a:lnTo>
                    <a:pt x="76200" y="38100"/>
                  </a:lnTo>
                  <a:lnTo>
                    <a:pt x="38100" y="76200"/>
                  </a:lnTo>
                  <a:lnTo>
                    <a:pt x="76200" y="76200"/>
                  </a:lnTo>
                  <a:lnTo>
                    <a:pt x="76200" y="1962912"/>
                  </a:lnTo>
                  <a:close/>
                </a:path>
                <a:path w="8453755" h="1963420">
                  <a:moveTo>
                    <a:pt x="76200" y="76200"/>
                  </a:moveTo>
                  <a:lnTo>
                    <a:pt x="38100" y="76200"/>
                  </a:lnTo>
                  <a:lnTo>
                    <a:pt x="76200" y="38100"/>
                  </a:lnTo>
                  <a:lnTo>
                    <a:pt x="76200" y="76200"/>
                  </a:lnTo>
                  <a:close/>
                </a:path>
                <a:path w="8453755" h="1963420">
                  <a:moveTo>
                    <a:pt x="8377428" y="76200"/>
                  </a:moveTo>
                  <a:lnTo>
                    <a:pt x="76200" y="76200"/>
                  </a:lnTo>
                  <a:lnTo>
                    <a:pt x="76200" y="38100"/>
                  </a:lnTo>
                  <a:lnTo>
                    <a:pt x="8377428" y="38100"/>
                  </a:lnTo>
                  <a:lnTo>
                    <a:pt x="8377428" y="76200"/>
                  </a:lnTo>
                  <a:close/>
                </a:path>
                <a:path w="8453755" h="1963420">
                  <a:moveTo>
                    <a:pt x="8453628" y="1962912"/>
                  </a:moveTo>
                  <a:lnTo>
                    <a:pt x="8377428" y="1962912"/>
                  </a:lnTo>
                  <a:lnTo>
                    <a:pt x="8377428" y="38100"/>
                  </a:lnTo>
                  <a:lnTo>
                    <a:pt x="8415528" y="76200"/>
                  </a:lnTo>
                  <a:lnTo>
                    <a:pt x="8453628" y="76200"/>
                  </a:lnTo>
                  <a:lnTo>
                    <a:pt x="8453628" y="1962912"/>
                  </a:lnTo>
                  <a:close/>
                </a:path>
                <a:path w="8453755" h="1963420">
                  <a:moveTo>
                    <a:pt x="8453628" y="76200"/>
                  </a:moveTo>
                  <a:lnTo>
                    <a:pt x="8415528" y="76200"/>
                  </a:lnTo>
                  <a:lnTo>
                    <a:pt x="8377428" y="38100"/>
                  </a:lnTo>
                  <a:lnTo>
                    <a:pt x="8453628" y="38100"/>
                  </a:lnTo>
                  <a:lnTo>
                    <a:pt x="8453628" y="762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4168" y="2485643"/>
              <a:ext cx="8377428" cy="259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06055" y="2485656"/>
              <a:ext cx="8453755" cy="2590800"/>
            </a:xfrm>
            <a:custGeom>
              <a:avLst/>
              <a:gdLst/>
              <a:ahLst/>
              <a:cxnLst/>
              <a:rect l="l" t="t" r="r" b="b"/>
              <a:pathLst>
                <a:path w="8453755" h="2590800">
                  <a:moveTo>
                    <a:pt x="762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76200" y="2590800"/>
                  </a:lnTo>
                  <a:lnTo>
                    <a:pt x="76200" y="0"/>
                  </a:lnTo>
                  <a:close/>
                </a:path>
                <a:path w="8453755" h="2590800">
                  <a:moveTo>
                    <a:pt x="8453641" y="0"/>
                  </a:moveTo>
                  <a:lnTo>
                    <a:pt x="8377441" y="0"/>
                  </a:lnTo>
                  <a:lnTo>
                    <a:pt x="8377441" y="2590800"/>
                  </a:lnTo>
                  <a:lnTo>
                    <a:pt x="8453641" y="2590800"/>
                  </a:lnTo>
                  <a:lnTo>
                    <a:pt x="84536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4168" y="5076444"/>
              <a:ext cx="8377428" cy="19918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06068" y="5076444"/>
              <a:ext cx="8453755" cy="2030095"/>
            </a:xfrm>
            <a:custGeom>
              <a:avLst/>
              <a:gdLst/>
              <a:ahLst/>
              <a:cxnLst/>
              <a:rect l="l" t="t" r="r" b="b"/>
              <a:pathLst>
                <a:path w="8453755" h="2030095">
                  <a:moveTo>
                    <a:pt x="8415528" y="2029968"/>
                  </a:moveTo>
                  <a:lnTo>
                    <a:pt x="38100" y="2029968"/>
                  </a:lnTo>
                  <a:lnTo>
                    <a:pt x="23788" y="2027015"/>
                  </a:lnTo>
                  <a:lnTo>
                    <a:pt x="11620" y="2018919"/>
                  </a:lnTo>
                  <a:lnTo>
                    <a:pt x="3167" y="2006822"/>
                  </a:lnTo>
                  <a:lnTo>
                    <a:pt x="0" y="1991868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1953768"/>
                  </a:lnTo>
                  <a:lnTo>
                    <a:pt x="38100" y="1953768"/>
                  </a:lnTo>
                  <a:lnTo>
                    <a:pt x="76200" y="1991868"/>
                  </a:lnTo>
                  <a:lnTo>
                    <a:pt x="8453628" y="1991868"/>
                  </a:lnTo>
                  <a:lnTo>
                    <a:pt x="8450675" y="2006822"/>
                  </a:lnTo>
                  <a:lnTo>
                    <a:pt x="8442579" y="2018919"/>
                  </a:lnTo>
                  <a:lnTo>
                    <a:pt x="8430482" y="2027015"/>
                  </a:lnTo>
                  <a:lnTo>
                    <a:pt x="8415528" y="2029968"/>
                  </a:lnTo>
                  <a:close/>
                </a:path>
                <a:path w="8453755" h="2030095">
                  <a:moveTo>
                    <a:pt x="8377428" y="1991868"/>
                  </a:moveTo>
                  <a:lnTo>
                    <a:pt x="8377428" y="0"/>
                  </a:lnTo>
                  <a:lnTo>
                    <a:pt x="8453628" y="0"/>
                  </a:lnTo>
                  <a:lnTo>
                    <a:pt x="8453628" y="1953768"/>
                  </a:lnTo>
                  <a:lnTo>
                    <a:pt x="8415528" y="1953768"/>
                  </a:lnTo>
                  <a:lnTo>
                    <a:pt x="8377428" y="1991868"/>
                  </a:lnTo>
                  <a:close/>
                </a:path>
                <a:path w="8453755" h="2030095">
                  <a:moveTo>
                    <a:pt x="76200" y="1991868"/>
                  </a:moveTo>
                  <a:lnTo>
                    <a:pt x="38100" y="1953768"/>
                  </a:lnTo>
                  <a:lnTo>
                    <a:pt x="76200" y="1953768"/>
                  </a:lnTo>
                  <a:lnTo>
                    <a:pt x="76200" y="1991868"/>
                  </a:lnTo>
                  <a:close/>
                </a:path>
                <a:path w="8453755" h="2030095">
                  <a:moveTo>
                    <a:pt x="8377428" y="1991868"/>
                  </a:moveTo>
                  <a:lnTo>
                    <a:pt x="76200" y="1991868"/>
                  </a:lnTo>
                  <a:lnTo>
                    <a:pt x="76200" y="1953768"/>
                  </a:lnTo>
                  <a:lnTo>
                    <a:pt x="8377428" y="1953768"/>
                  </a:lnTo>
                  <a:lnTo>
                    <a:pt x="8377428" y="1991868"/>
                  </a:lnTo>
                  <a:close/>
                </a:path>
                <a:path w="8453755" h="2030095">
                  <a:moveTo>
                    <a:pt x="8453628" y="1991868"/>
                  </a:moveTo>
                  <a:lnTo>
                    <a:pt x="8377428" y="1991868"/>
                  </a:lnTo>
                  <a:lnTo>
                    <a:pt x="8415528" y="1953768"/>
                  </a:lnTo>
                  <a:lnTo>
                    <a:pt x="8453628" y="1953768"/>
                  </a:lnTo>
                  <a:lnTo>
                    <a:pt x="8453628" y="19918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7560945"/>
            <a:chOff x="315468" y="0"/>
            <a:chExt cx="10058400" cy="756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760" y="786383"/>
              <a:ext cx="8540495" cy="16992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760" y="2487167"/>
              <a:ext cx="8540495" cy="25892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760" y="5077967"/>
              <a:ext cx="8540495" cy="14142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375" y="6492239"/>
              <a:ext cx="8587740" cy="1054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5076825"/>
            <a:chOff x="315468" y="0"/>
            <a:chExt cx="10058400" cy="5076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943" y="487680"/>
              <a:ext cx="9294876" cy="5486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979152" y="1033272"/>
              <a:ext cx="10795" cy="0"/>
            </a:xfrm>
            <a:custGeom>
              <a:avLst/>
              <a:gdLst/>
              <a:ahLst/>
              <a:cxnLst/>
              <a:rect l="l" t="t" r="r" b="b"/>
              <a:pathLst>
                <a:path w="10795">
                  <a:moveTo>
                    <a:pt x="0" y="0"/>
                  </a:moveTo>
                  <a:lnTo>
                    <a:pt x="10667" y="0"/>
                  </a:lnTo>
                </a:path>
              </a:pathLst>
            </a:custGeom>
            <a:ln w="6095">
              <a:solidFill>
                <a:srgbClr val="FEFEF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943" y="1036319"/>
              <a:ext cx="9294876" cy="14493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943" y="2487167"/>
              <a:ext cx="9290303" cy="25892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97280" y="2936748"/>
              <a:ext cx="5842000" cy="904240"/>
            </a:xfrm>
            <a:custGeom>
              <a:avLst/>
              <a:gdLst/>
              <a:ahLst/>
              <a:cxnLst/>
              <a:rect l="l" t="t" r="r" b="b"/>
              <a:pathLst>
                <a:path w="5842000" h="904239">
                  <a:moveTo>
                    <a:pt x="271271" y="888492"/>
                  </a:moveTo>
                  <a:lnTo>
                    <a:pt x="0" y="888492"/>
                  </a:lnTo>
                  <a:lnTo>
                    <a:pt x="0" y="15240"/>
                  </a:lnTo>
                  <a:lnTo>
                    <a:pt x="448246" y="15240"/>
                  </a:lnTo>
                  <a:lnTo>
                    <a:pt x="503933" y="18074"/>
                  </a:lnTo>
                  <a:lnTo>
                    <a:pt x="553722" y="26464"/>
                  </a:lnTo>
                  <a:lnTo>
                    <a:pt x="597613" y="40408"/>
                  </a:lnTo>
                  <a:lnTo>
                    <a:pt x="635607" y="59908"/>
                  </a:lnTo>
                  <a:lnTo>
                    <a:pt x="667702" y="84962"/>
                  </a:lnTo>
                  <a:lnTo>
                    <a:pt x="699636" y="123487"/>
                  </a:lnTo>
                  <a:lnTo>
                    <a:pt x="722435" y="169342"/>
                  </a:lnTo>
                  <a:lnTo>
                    <a:pt x="728265" y="192024"/>
                  </a:lnTo>
                  <a:lnTo>
                    <a:pt x="271271" y="192024"/>
                  </a:lnTo>
                  <a:lnTo>
                    <a:pt x="271271" y="387095"/>
                  </a:lnTo>
                  <a:lnTo>
                    <a:pt x="725073" y="387095"/>
                  </a:lnTo>
                  <a:lnTo>
                    <a:pt x="712066" y="420901"/>
                  </a:lnTo>
                  <a:lnTo>
                    <a:pt x="689823" y="457556"/>
                  </a:lnTo>
                  <a:lnTo>
                    <a:pt x="661225" y="489584"/>
                  </a:lnTo>
                  <a:lnTo>
                    <a:pt x="626111" y="516376"/>
                  </a:lnTo>
                  <a:lnTo>
                    <a:pt x="584318" y="537202"/>
                  </a:lnTo>
                  <a:lnTo>
                    <a:pt x="535840" y="552061"/>
                  </a:lnTo>
                  <a:lnTo>
                    <a:pt x="480674" y="560953"/>
                  </a:lnTo>
                  <a:lnTo>
                    <a:pt x="418814" y="563879"/>
                  </a:lnTo>
                  <a:lnTo>
                    <a:pt x="271271" y="563879"/>
                  </a:lnTo>
                  <a:lnTo>
                    <a:pt x="271271" y="888492"/>
                  </a:lnTo>
                  <a:close/>
                </a:path>
                <a:path w="5842000" h="904239">
                  <a:moveTo>
                    <a:pt x="725073" y="387095"/>
                  </a:moveTo>
                  <a:lnTo>
                    <a:pt x="337375" y="387095"/>
                  </a:lnTo>
                  <a:lnTo>
                    <a:pt x="373485" y="385454"/>
                  </a:lnTo>
                  <a:lnTo>
                    <a:pt x="403800" y="380392"/>
                  </a:lnTo>
                  <a:lnTo>
                    <a:pt x="447008" y="360044"/>
                  </a:lnTo>
                  <a:lnTo>
                    <a:pt x="470666" y="329100"/>
                  </a:lnTo>
                  <a:lnTo>
                    <a:pt x="478536" y="290512"/>
                  </a:lnTo>
                  <a:lnTo>
                    <a:pt x="476821" y="270777"/>
                  </a:lnTo>
                  <a:lnTo>
                    <a:pt x="451104" y="220789"/>
                  </a:lnTo>
                  <a:lnTo>
                    <a:pt x="411646" y="199298"/>
                  </a:lnTo>
                  <a:lnTo>
                    <a:pt x="348043" y="192024"/>
                  </a:lnTo>
                  <a:lnTo>
                    <a:pt x="728265" y="192024"/>
                  </a:lnTo>
                  <a:lnTo>
                    <a:pt x="736108" y="222538"/>
                  </a:lnTo>
                  <a:lnTo>
                    <a:pt x="740664" y="283083"/>
                  </a:lnTo>
                  <a:lnTo>
                    <a:pt x="737486" y="333673"/>
                  </a:lnTo>
                  <a:lnTo>
                    <a:pt x="727953" y="379609"/>
                  </a:lnTo>
                  <a:lnTo>
                    <a:pt x="725073" y="387095"/>
                  </a:lnTo>
                  <a:close/>
                </a:path>
                <a:path w="5842000" h="904239">
                  <a:moveTo>
                    <a:pt x="1152144" y="888492"/>
                  </a:moveTo>
                  <a:lnTo>
                    <a:pt x="882396" y="888492"/>
                  </a:lnTo>
                  <a:lnTo>
                    <a:pt x="882396" y="15240"/>
                  </a:lnTo>
                  <a:lnTo>
                    <a:pt x="1152144" y="15240"/>
                  </a:lnTo>
                  <a:lnTo>
                    <a:pt x="1152144" y="320040"/>
                  </a:lnTo>
                  <a:lnTo>
                    <a:pt x="1717547" y="320040"/>
                  </a:lnTo>
                  <a:lnTo>
                    <a:pt x="1717547" y="534924"/>
                  </a:lnTo>
                  <a:lnTo>
                    <a:pt x="1152144" y="534924"/>
                  </a:lnTo>
                  <a:lnTo>
                    <a:pt x="1152144" y="888492"/>
                  </a:lnTo>
                  <a:close/>
                </a:path>
                <a:path w="5842000" h="904239">
                  <a:moveTo>
                    <a:pt x="1717547" y="320040"/>
                  </a:moveTo>
                  <a:lnTo>
                    <a:pt x="1446276" y="320040"/>
                  </a:lnTo>
                  <a:lnTo>
                    <a:pt x="1446276" y="15240"/>
                  </a:lnTo>
                  <a:lnTo>
                    <a:pt x="1717547" y="15240"/>
                  </a:lnTo>
                  <a:lnTo>
                    <a:pt x="1717547" y="320040"/>
                  </a:lnTo>
                  <a:close/>
                </a:path>
                <a:path w="5842000" h="904239">
                  <a:moveTo>
                    <a:pt x="1717547" y="888492"/>
                  </a:moveTo>
                  <a:lnTo>
                    <a:pt x="1446276" y="888492"/>
                  </a:lnTo>
                  <a:lnTo>
                    <a:pt x="1446276" y="534924"/>
                  </a:lnTo>
                  <a:lnTo>
                    <a:pt x="1717547" y="534924"/>
                  </a:lnTo>
                  <a:lnTo>
                    <a:pt x="1717547" y="888492"/>
                  </a:lnTo>
                  <a:close/>
                </a:path>
                <a:path w="5842000" h="904239">
                  <a:moveTo>
                    <a:pt x="3508020" y="731519"/>
                  </a:moveTo>
                  <a:lnTo>
                    <a:pt x="3155823" y="731519"/>
                  </a:lnTo>
                  <a:lnTo>
                    <a:pt x="3183165" y="729893"/>
                  </a:lnTo>
                  <a:lnTo>
                    <a:pt x="3207186" y="724864"/>
                  </a:lnTo>
                  <a:lnTo>
                    <a:pt x="3245262" y="704564"/>
                  </a:lnTo>
                  <a:lnTo>
                    <a:pt x="3274650" y="659076"/>
                  </a:lnTo>
                  <a:lnTo>
                    <a:pt x="3276600" y="641699"/>
                  </a:lnTo>
                  <a:lnTo>
                    <a:pt x="3274724" y="625252"/>
                  </a:lnTo>
                  <a:lnTo>
                    <a:pt x="3246596" y="580929"/>
                  </a:lnTo>
                  <a:lnTo>
                    <a:pt x="3196947" y="554997"/>
                  </a:lnTo>
                  <a:lnTo>
                    <a:pt x="3157388" y="542514"/>
                  </a:lnTo>
                  <a:lnTo>
                    <a:pt x="3051595" y="516374"/>
                  </a:lnTo>
                  <a:lnTo>
                    <a:pt x="3000851" y="500919"/>
                  </a:lnTo>
                  <a:lnTo>
                    <a:pt x="2955774" y="483989"/>
                  </a:lnTo>
                  <a:lnTo>
                    <a:pt x="2916364" y="465581"/>
                  </a:lnTo>
                  <a:lnTo>
                    <a:pt x="2882622" y="445698"/>
                  </a:lnTo>
                  <a:lnTo>
                    <a:pt x="2821168" y="389033"/>
                  </a:lnTo>
                  <a:lnTo>
                    <a:pt x="2797325" y="349138"/>
                  </a:lnTo>
                  <a:lnTo>
                    <a:pt x="2783020" y="304671"/>
                  </a:lnTo>
                  <a:lnTo>
                    <a:pt x="2778252" y="255650"/>
                  </a:lnTo>
                  <a:lnTo>
                    <a:pt x="2780579" y="224123"/>
                  </a:lnTo>
                  <a:lnTo>
                    <a:pt x="2780697" y="222521"/>
                  </a:lnTo>
                  <a:lnTo>
                    <a:pt x="2800232" y="158942"/>
                  </a:lnTo>
                  <a:lnTo>
                    <a:pt x="2839325" y="100205"/>
                  </a:lnTo>
                  <a:lnTo>
                    <a:pt x="2898046" y="53134"/>
                  </a:lnTo>
                  <a:lnTo>
                    <a:pt x="2934747" y="34385"/>
                  </a:lnTo>
                  <a:lnTo>
                    <a:pt x="2977592" y="19381"/>
                  </a:lnTo>
                  <a:lnTo>
                    <a:pt x="3027688" y="8655"/>
                  </a:lnTo>
                  <a:lnTo>
                    <a:pt x="3085034" y="2198"/>
                  </a:lnTo>
                  <a:lnTo>
                    <a:pt x="3149631" y="0"/>
                  </a:lnTo>
                  <a:lnTo>
                    <a:pt x="3213479" y="2536"/>
                  </a:lnTo>
                  <a:lnTo>
                    <a:pt x="3270949" y="10029"/>
                  </a:lnTo>
                  <a:lnTo>
                    <a:pt x="3322042" y="22473"/>
                  </a:lnTo>
                  <a:lnTo>
                    <a:pt x="3366756" y="39864"/>
                  </a:lnTo>
                  <a:lnTo>
                    <a:pt x="3405092" y="62198"/>
                  </a:lnTo>
                  <a:lnTo>
                    <a:pt x="3437440" y="89984"/>
                  </a:lnTo>
                  <a:lnTo>
                    <a:pt x="3464077" y="123623"/>
                  </a:lnTo>
                  <a:lnTo>
                    <a:pt x="3484984" y="163067"/>
                  </a:lnTo>
                  <a:lnTo>
                    <a:pt x="3122961" y="163067"/>
                  </a:lnTo>
                  <a:lnTo>
                    <a:pt x="3100850" y="164371"/>
                  </a:lnTo>
                  <a:lnTo>
                    <a:pt x="3052000" y="183070"/>
                  </a:lnTo>
                  <a:lnTo>
                    <a:pt x="3029685" y="217856"/>
                  </a:lnTo>
                  <a:lnTo>
                    <a:pt x="3028188" y="231552"/>
                  </a:lnTo>
                  <a:lnTo>
                    <a:pt x="3029418" y="241769"/>
                  </a:lnTo>
                  <a:lnTo>
                    <a:pt x="3060651" y="277619"/>
                  </a:lnTo>
                  <a:lnTo>
                    <a:pt x="3105982" y="293660"/>
                  </a:lnTo>
                  <a:lnTo>
                    <a:pt x="3205340" y="316520"/>
                  </a:lnTo>
                  <a:lnTo>
                    <a:pt x="3264159" y="331910"/>
                  </a:lnTo>
                  <a:lnTo>
                    <a:pt x="3314937" y="347355"/>
                  </a:lnTo>
                  <a:lnTo>
                    <a:pt x="3357663" y="362859"/>
                  </a:lnTo>
                  <a:lnTo>
                    <a:pt x="3428026" y="399162"/>
                  </a:lnTo>
                  <a:lnTo>
                    <a:pt x="3458527" y="422219"/>
                  </a:lnTo>
                  <a:lnTo>
                    <a:pt x="3503866" y="475297"/>
                  </a:lnTo>
                  <a:lnTo>
                    <a:pt x="3530012" y="536531"/>
                  </a:lnTo>
                  <a:lnTo>
                    <a:pt x="3538728" y="604551"/>
                  </a:lnTo>
                  <a:lnTo>
                    <a:pt x="3535831" y="645805"/>
                  </a:lnTo>
                  <a:lnTo>
                    <a:pt x="3527131" y="685406"/>
                  </a:lnTo>
                  <a:lnTo>
                    <a:pt x="3512608" y="723347"/>
                  </a:lnTo>
                  <a:lnTo>
                    <a:pt x="3508020" y="731519"/>
                  </a:lnTo>
                  <a:close/>
                </a:path>
                <a:path w="5842000" h="904239">
                  <a:moveTo>
                    <a:pt x="2418588" y="888492"/>
                  </a:moveTo>
                  <a:lnTo>
                    <a:pt x="2148839" y="888492"/>
                  </a:lnTo>
                  <a:lnTo>
                    <a:pt x="2148839" y="522827"/>
                  </a:lnTo>
                  <a:lnTo>
                    <a:pt x="1808988" y="15240"/>
                  </a:lnTo>
                  <a:lnTo>
                    <a:pt x="2108454" y="15240"/>
                  </a:lnTo>
                  <a:lnTo>
                    <a:pt x="2284380" y="308133"/>
                  </a:lnTo>
                  <a:lnTo>
                    <a:pt x="2562334" y="308133"/>
                  </a:lnTo>
                  <a:lnTo>
                    <a:pt x="2418588" y="522827"/>
                  </a:lnTo>
                  <a:lnTo>
                    <a:pt x="2418588" y="888492"/>
                  </a:lnTo>
                  <a:close/>
                </a:path>
                <a:path w="5842000" h="904239">
                  <a:moveTo>
                    <a:pt x="2562334" y="308133"/>
                  </a:moveTo>
                  <a:lnTo>
                    <a:pt x="2284380" y="308133"/>
                  </a:lnTo>
                  <a:lnTo>
                    <a:pt x="2460307" y="15240"/>
                  </a:lnTo>
                  <a:lnTo>
                    <a:pt x="2758439" y="15240"/>
                  </a:lnTo>
                  <a:lnTo>
                    <a:pt x="2562334" y="308133"/>
                  </a:lnTo>
                  <a:close/>
                </a:path>
                <a:path w="5842000" h="904239">
                  <a:moveTo>
                    <a:pt x="3255264" y="274319"/>
                  </a:moveTo>
                  <a:lnTo>
                    <a:pt x="3239536" y="224123"/>
                  </a:lnTo>
                  <a:lnTo>
                    <a:pt x="3212592" y="189642"/>
                  </a:lnTo>
                  <a:lnTo>
                    <a:pt x="3173956" y="169783"/>
                  </a:lnTo>
                  <a:lnTo>
                    <a:pt x="3122961" y="163067"/>
                  </a:lnTo>
                  <a:lnTo>
                    <a:pt x="3484993" y="163067"/>
                  </a:lnTo>
                  <a:lnTo>
                    <a:pt x="3500238" y="208456"/>
                  </a:lnTo>
                  <a:lnTo>
                    <a:pt x="3509772" y="259651"/>
                  </a:lnTo>
                  <a:lnTo>
                    <a:pt x="3255264" y="274319"/>
                  </a:lnTo>
                  <a:close/>
                </a:path>
                <a:path w="5842000" h="904239">
                  <a:moveTo>
                    <a:pt x="3152013" y="903732"/>
                  </a:moveTo>
                  <a:lnTo>
                    <a:pt x="3091130" y="901987"/>
                  </a:lnTo>
                  <a:lnTo>
                    <a:pt x="3035844" y="896750"/>
                  </a:lnTo>
                  <a:lnTo>
                    <a:pt x="2986153" y="888016"/>
                  </a:lnTo>
                  <a:lnTo>
                    <a:pt x="2942056" y="875780"/>
                  </a:lnTo>
                  <a:lnTo>
                    <a:pt x="2903550" y="860036"/>
                  </a:lnTo>
                  <a:lnTo>
                    <a:pt x="2870635" y="840780"/>
                  </a:lnTo>
                  <a:lnTo>
                    <a:pt x="2811990" y="781843"/>
                  </a:lnTo>
                  <a:lnTo>
                    <a:pt x="2786621" y="741935"/>
                  </a:lnTo>
                  <a:lnTo>
                    <a:pt x="2767204" y="698286"/>
                  </a:lnTo>
                  <a:lnTo>
                    <a:pt x="2753745" y="650903"/>
                  </a:lnTo>
                  <a:lnTo>
                    <a:pt x="2746248" y="599789"/>
                  </a:lnTo>
                  <a:lnTo>
                    <a:pt x="3002280" y="583692"/>
                  </a:lnTo>
                  <a:lnTo>
                    <a:pt x="3007512" y="613091"/>
                  </a:lnTo>
                  <a:lnTo>
                    <a:pt x="3014924" y="638722"/>
                  </a:lnTo>
                  <a:lnTo>
                    <a:pt x="3036284" y="678751"/>
                  </a:lnTo>
                  <a:lnTo>
                    <a:pt x="3087088" y="718387"/>
                  </a:lnTo>
                  <a:lnTo>
                    <a:pt x="3155823" y="731519"/>
                  </a:lnTo>
                  <a:lnTo>
                    <a:pt x="3508020" y="731519"/>
                  </a:lnTo>
                  <a:lnTo>
                    <a:pt x="3492246" y="759618"/>
                  </a:lnTo>
                  <a:lnTo>
                    <a:pt x="3466708" y="792963"/>
                  </a:lnTo>
                  <a:lnTo>
                    <a:pt x="3436536" y="821995"/>
                  </a:lnTo>
                  <a:lnTo>
                    <a:pt x="3401739" y="846723"/>
                  </a:lnTo>
                  <a:lnTo>
                    <a:pt x="3362325" y="867155"/>
                  </a:lnTo>
                  <a:lnTo>
                    <a:pt x="3317890" y="883157"/>
                  </a:lnTo>
                  <a:lnTo>
                    <a:pt x="3268027" y="894588"/>
                  </a:lnTo>
                  <a:lnTo>
                    <a:pt x="3212734" y="901446"/>
                  </a:lnTo>
                  <a:lnTo>
                    <a:pt x="3152013" y="903732"/>
                  </a:lnTo>
                  <a:close/>
                </a:path>
                <a:path w="5842000" h="904239">
                  <a:moveTo>
                    <a:pt x="3954780" y="888492"/>
                  </a:moveTo>
                  <a:lnTo>
                    <a:pt x="3685032" y="888492"/>
                  </a:lnTo>
                  <a:lnTo>
                    <a:pt x="3685032" y="15240"/>
                  </a:lnTo>
                  <a:lnTo>
                    <a:pt x="3954780" y="15240"/>
                  </a:lnTo>
                  <a:lnTo>
                    <a:pt x="3954780" y="888492"/>
                  </a:lnTo>
                  <a:close/>
                </a:path>
                <a:path w="5842000" h="904239">
                  <a:moveTo>
                    <a:pt x="4569904" y="903732"/>
                  </a:moveTo>
                  <a:lnTo>
                    <a:pt x="4515074" y="902084"/>
                  </a:lnTo>
                  <a:lnTo>
                    <a:pt x="4464422" y="897136"/>
                  </a:lnTo>
                  <a:lnTo>
                    <a:pt x="4417945" y="888877"/>
                  </a:lnTo>
                  <a:lnTo>
                    <a:pt x="4375637" y="877299"/>
                  </a:lnTo>
                  <a:lnTo>
                    <a:pt x="4337494" y="862393"/>
                  </a:lnTo>
                  <a:lnTo>
                    <a:pt x="4293955" y="837802"/>
                  </a:lnTo>
                  <a:lnTo>
                    <a:pt x="4253496" y="805326"/>
                  </a:lnTo>
                  <a:lnTo>
                    <a:pt x="4216126" y="764975"/>
                  </a:lnTo>
                  <a:lnTo>
                    <a:pt x="4181856" y="716756"/>
                  </a:lnTo>
                  <a:lnTo>
                    <a:pt x="4161854" y="680409"/>
                  </a:lnTo>
                  <a:lnTo>
                    <a:pt x="4145477" y="640806"/>
                  </a:lnTo>
                  <a:lnTo>
                    <a:pt x="4132730" y="597943"/>
                  </a:lnTo>
                  <a:lnTo>
                    <a:pt x="4123619" y="551818"/>
                  </a:lnTo>
                  <a:lnTo>
                    <a:pt x="4118148" y="502428"/>
                  </a:lnTo>
                  <a:lnTo>
                    <a:pt x="4116324" y="449770"/>
                  </a:lnTo>
                  <a:lnTo>
                    <a:pt x="4118567" y="392767"/>
                  </a:lnTo>
                  <a:lnTo>
                    <a:pt x="4118679" y="389926"/>
                  </a:lnTo>
                  <a:lnTo>
                    <a:pt x="4125743" y="334164"/>
                  </a:lnTo>
                  <a:lnTo>
                    <a:pt x="4137512" y="282484"/>
                  </a:lnTo>
                  <a:lnTo>
                    <a:pt x="4153984" y="234886"/>
                  </a:lnTo>
                  <a:lnTo>
                    <a:pt x="4175154" y="191370"/>
                  </a:lnTo>
                  <a:lnTo>
                    <a:pt x="4201019" y="151937"/>
                  </a:lnTo>
                  <a:lnTo>
                    <a:pt x="4231576" y="116585"/>
                  </a:lnTo>
                  <a:lnTo>
                    <a:pt x="4266473" y="85689"/>
                  </a:lnTo>
                  <a:lnTo>
                    <a:pt x="4305274" y="59540"/>
                  </a:lnTo>
                  <a:lnTo>
                    <a:pt x="4347980" y="38138"/>
                  </a:lnTo>
                  <a:lnTo>
                    <a:pt x="4394588" y="21483"/>
                  </a:lnTo>
                  <a:lnTo>
                    <a:pt x="4445096" y="9575"/>
                  </a:lnTo>
                  <a:lnTo>
                    <a:pt x="4499503" y="2414"/>
                  </a:lnTo>
                  <a:lnTo>
                    <a:pt x="4557808" y="0"/>
                  </a:lnTo>
                  <a:lnTo>
                    <a:pt x="4620993" y="2709"/>
                  </a:lnTo>
                  <a:lnTo>
                    <a:pt x="4678531" y="10727"/>
                  </a:lnTo>
                  <a:lnTo>
                    <a:pt x="4730423" y="24057"/>
                  </a:lnTo>
                  <a:lnTo>
                    <a:pt x="4776669" y="42705"/>
                  </a:lnTo>
                  <a:lnTo>
                    <a:pt x="4817269" y="66675"/>
                  </a:lnTo>
                  <a:lnTo>
                    <a:pt x="4853101" y="96210"/>
                  </a:lnTo>
                  <a:lnTo>
                    <a:pt x="4885048" y="131437"/>
                  </a:lnTo>
                  <a:lnTo>
                    <a:pt x="4913109" y="172356"/>
                  </a:lnTo>
                  <a:lnTo>
                    <a:pt x="4928051" y="201167"/>
                  </a:lnTo>
                  <a:lnTo>
                    <a:pt x="4564285" y="201167"/>
                  </a:lnTo>
                  <a:lnTo>
                    <a:pt x="4520958" y="205847"/>
                  </a:lnTo>
                  <a:lnTo>
                    <a:pt x="4482989" y="219741"/>
                  </a:lnTo>
                  <a:lnTo>
                    <a:pt x="4450377" y="242851"/>
                  </a:lnTo>
                  <a:lnTo>
                    <a:pt x="4423124" y="275177"/>
                  </a:lnTo>
                  <a:lnTo>
                    <a:pt x="4395347" y="345769"/>
                  </a:lnTo>
                  <a:lnTo>
                    <a:pt x="4388392" y="392767"/>
                  </a:lnTo>
                  <a:lnTo>
                    <a:pt x="4386072" y="447579"/>
                  </a:lnTo>
                  <a:lnTo>
                    <a:pt x="4388837" y="514696"/>
                  </a:lnTo>
                  <a:lnTo>
                    <a:pt x="4397121" y="570321"/>
                  </a:lnTo>
                  <a:lnTo>
                    <a:pt x="4410905" y="614462"/>
                  </a:lnTo>
                  <a:lnTo>
                    <a:pt x="4454479" y="670754"/>
                  </a:lnTo>
                  <a:lnTo>
                    <a:pt x="4516487" y="697719"/>
                  </a:lnTo>
                  <a:lnTo>
                    <a:pt x="4554188" y="701040"/>
                  </a:lnTo>
                  <a:lnTo>
                    <a:pt x="4931169" y="701040"/>
                  </a:lnTo>
                  <a:lnTo>
                    <a:pt x="4914105" y="733974"/>
                  </a:lnTo>
                  <a:lnTo>
                    <a:pt x="4890230" y="769334"/>
                  </a:lnTo>
                  <a:lnTo>
                    <a:pt x="4863102" y="800641"/>
                  </a:lnTo>
                  <a:lnTo>
                    <a:pt x="4832866" y="827841"/>
                  </a:lnTo>
                  <a:lnTo>
                    <a:pt x="4799522" y="850933"/>
                  </a:lnTo>
                  <a:lnTo>
                    <a:pt x="4763071" y="869918"/>
                  </a:lnTo>
                  <a:lnTo>
                    <a:pt x="4722548" y="884725"/>
                  </a:lnTo>
                  <a:lnTo>
                    <a:pt x="4676846" y="895290"/>
                  </a:lnTo>
                  <a:lnTo>
                    <a:pt x="4625965" y="901623"/>
                  </a:lnTo>
                  <a:lnTo>
                    <a:pt x="4569904" y="903732"/>
                  </a:lnTo>
                  <a:close/>
                </a:path>
                <a:path w="5842000" h="904239">
                  <a:moveTo>
                    <a:pt x="4719827" y="324611"/>
                  </a:moveTo>
                  <a:lnTo>
                    <a:pt x="4700285" y="276619"/>
                  </a:lnTo>
                  <a:lnTo>
                    <a:pt x="4668250" y="238446"/>
                  </a:lnTo>
                  <a:lnTo>
                    <a:pt x="4620983" y="210704"/>
                  </a:lnTo>
                  <a:lnTo>
                    <a:pt x="4564285" y="201167"/>
                  </a:lnTo>
                  <a:lnTo>
                    <a:pt x="4928051" y="201167"/>
                  </a:lnTo>
                  <a:lnTo>
                    <a:pt x="4937283" y="218968"/>
                  </a:lnTo>
                  <a:lnTo>
                    <a:pt x="4957572" y="271271"/>
                  </a:lnTo>
                  <a:lnTo>
                    <a:pt x="4719827" y="324611"/>
                  </a:lnTo>
                  <a:close/>
                </a:path>
                <a:path w="5842000" h="904239">
                  <a:moveTo>
                    <a:pt x="4931169" y="701040"/>
                  </a:moveTo>
                  <a:lnTo>
                    <a:pt x="4554188" y="701040"/>
                  </a:lnTo>
                  <a:lnTo>
                    <a:pt x="4590605" y="698395"/>
                  </a:lnTo>
                  <a:lnTo>
                    <a:pt x="4622280" y="690312"/>
                  </a:lnTo>
                  <a:lnTo>
                    <a:pt x="4671441" y="657796"/>
                  </a:lnTo>
                  <a:lnTo>
                    <a:pt x="4705671" y="604730"/>
                  </a:lnTo>
                  <a:lnTo>
                    <a:pt x="4728972" y="531875"/>
                  </a:lnTo>
                  <a:lnTo>
                    <a:pt x="4965191" y="603123"/>
                  </a:lnTo>
                  <a:lnTo>
                    <a:pt x="4951604" y="650859"/>
                  </a:lnTo>
                  <a:lnTo>
                    <a:pt x="4934569" y="694479"/>
                  </a:lnTo>
                  <a:lnTo>
                    <a:pt x="4931169" y="701040"/>
                  </a:lnTo>
                  <a:close/>
                </a:path>
                <a:path w="5842000" h="904239">
                  <a:moveTo>
                    <a:pt x="5810784" y="731519"/>
                  </a:moveTo>
                  <a:lnTo>
                    <a:pt x="5458587" y="731519"/>
                  </a:lnTo>
                  <a:lnTo>
                    <a:pt x="5485930" y="729893"/>
                  </a:lnTo>
                  <a:lnTo>
                    <a:pt x="5509950" y="724864"/>
                  </a:lnTo>
                  <a:lnTo>
                    <a:pt x="5548026" y="704564"/>
                  </a:lnTo>
                  <a:lnTo>
                    <a:pt x="5577414" y="659076"/>
                  </a:lnTo>
                  <a:lnTo>
                    <a:pt x="5579364" y="641699"/>
                  </a:lnTo>
                  <a:lnTo>
                    <a:pt x="5577489" y="625252"/>
                  </a:lnTo>
                  <a:lnTo>
                    <a:pt x="5549360" y="580929"/>
                  </a:lnTo>
                  <a:lnTo>
                    <a:pt x="5499711" y="554997"/>
                  </a:lnTo>
                  <a:lnTo>
                    <a:pt x="5460152" y="542514"/>
                  </a:lnTo>
                  <a:lnTo>
                    <a:pt x="5354359" y="516374"/>
                  </a:lnTo>
                  <a:lnTo>
                    <a:pt x="5303615" y="500919"/>
                  </a:lnTo>
                  <a:lnTo>
                    <a:pt x="5258538" y="483989"/>
                  </a:lnTo>
                  <a:lnTo>
                    <a:pt x="5219128" y="465581"/>
                  </a:lnTo>
                  <a:lnTo>
                    <a:pt x="5185386" y="445698"/>
                  </a:lnTo>
                  <a:lnTo>
                    <a:pt x="5123932" y="389033"/>
                  </a:lnTo>
                  <a:lnTo>
                    <a:pt x="5100090" y="349138"/>
                  </a:lnTo>
                  <a:lnTo>
                    <a:pt x="5085784" y="304671"/>
                  </a:lnTo>
                  <a:lnTo>
                    <a:pt x="5081016" y="255650"/>
                  </a:lnTo>
                  <a:lnTo>
                    <a:pt x="5083343" y="224123"/>
                  </a:lnTo>
                  <a:lnTo>
                    <a:pt x="5083461" y="222521"/>
                  </a:lnTo>
                  <a:lnTo>
                    <a:pt x="5102996" y="158942"/>
                  </a:lnTo>
                  <a:lnTo>
                    <a:pt x="5142089" y="100205"/>
                  </a:lnTo>
                  <a:lnTo>
                    <a:pt x="5200811" y="53134"/>
                  </a:lnTo>
                  <a:lnTo>
                    <a:pt x="5237512" y="34385"/>
                  </a:lnTo>
                  <a:lnTo>
                    <a:pt x="5280356" y="19381"/>
                  </a:lnTo>
                  <a:lnTo>
                    <a:pt x="5330452" y="8655"/>
                  </a:lnTo>
                  <a:lnTo>
                    <a:pt x="5387798" y="2198"/>
                  </a:lnTo>
                  <a:lnTo>
                    <a:pt x="5452395" y="0"/>
                  </a:lnTo>
                  <a:lnTo>
                    <a:pt x="5516243" y="2536"/>
                  </a:lnTo>
                  <a:lnTo>
                    <a:pt x="5573713" y="10029"/>
                  </a:lnTo>
                  <a:lnTo>
                    <a:pt x="5624806" y="22473"/>
                  </a:lnTo>
                  <a:lnTo>
                    <a:pt x="5669520" y="39864"/>
                  </a:lnTo>
                  <a:lnTo>
                    <a:pt x="5707856" y="62198"/>
                  </a:lnTo>
                  <a:lnTo>
                    <a:pt x="5740204" y="89984"/>
                  </a:lnTo>
                  <a:lnTo>
                    <a:pt x="5766841" y="123623"/>
                  </a:lnTo>
                  <a:lnTo>
                    <a:pt x="5787748" y="163067"/>
                  </a:lnTo>
                  <a:lnTo>
                    <a:pt x="5425726" y="163067"/>
                  </a:lnTo>
                  <a:lnTo>
                    <a:pt x="5403614" y="164371"/>
                  </a:lnTo>
                  <a:lnTo>
                    <a:pt x="5354764" y="183070"/>
                  </a:lnTo>
                  <a:lnTo>
                    <a:pt x="5332449" y="217856"/>
                  </a:lnTo>
                  <a:lnTo>
                    <a:pt x="5330952" y="231552"/>
                  </a:lnTo>
                  <a:lnTo>
                    <a:pt x="5332183" y="241769"/>
                  </a:lnTo>
                  <a:lnTo>
                    <a:pt x="5363416" y="277619"/>
                  </a:lnTo>
                  <a:lnTo>
                    <a:pt x="5408746" y="293660"/>
                  </a:lnTo>
                  <a:lnTo>
                    <a:pt x="5508104" y="316520"/>
                  </a:lnTo>
                  <a:lnTo>
                    <a:pt x="5566923" y="331910"/>
                  </a:lnTo>
                  <a:lnTo>
                    <a:pt x="5617701" y="347355"/>
                  </a:lnTo>
                  <a:lnTo>
                    <a:pt x="5660427" y="362859"/>
                  </a:lnTo>
                  <a:lnTo>
                    <a:pt x="5730790" y="399162"/>
                  </a:lnTo>
                  <a:lnTo>
                    <a:pt x="5761291" y="422219"/>
                  </a:lnTo>
                  <a:lnTo>
                    <a:pt x="5806630" y="475297"/>
                  </a:lnTo>
                  <a:lnTo>
                    <a:pt x="5832776" y="536531"/>
                  </a:lnTo>
                  <a:lnTo>
                    <a:pt x="5841492" y="604551"/>
                  </a:lnTo>
                  <a:lnTo>
                    <a:pt x="5838595" y="645805"/>
                  </a:lnTo>
                  <a:lnTo>
                    <a:pt x="5829895" y="685406"/>
                  </a:lnTo>
                  <a:lnTo>
                    <a:pt x="5815372" y="723347"/>
                  </a:lnTo>
                  <a:lnTo>
                    <a:pt x="5810784" y="731519"/>
                  </a:lnTo>
                  <a:close/>
                </a:path>
                <a:path w="5842000" h="904239">
                  <a:moveTo>
                    <a:pt x="5558027" y="274319"/>
                  </a:moveTo>
                  <a:lnTo>
                    <a:pt x="5542300" y="224123"/>
                  </a:lnTo>
                  <a:lnTo>
                    <a:pt x="5515356" y="189642"/>
                  </a:lnTo>
                  <a:lnTo>
                    <a:pt x="5476720" y="169783"/>
                  </a:lnTo>
                  <a:lnTo>
                    <a:pt x="5425726" y="163067"/>
                  </a:lnTo>
                  <a:lnTo>
                    <a:pt x="5787757" y="163067"/>
                  </a:lnTo>
                  <a:lnTo>
                    <a:pt x="5803002" y="208456"/>
                  </a:lnTo>
                  <a:lnTo>
                    <a:pt x="5812536" y="259651"/>
                  </a:lnTo>
                  <a:lnTo>
                    <a:pt x="5558027" y="274319"/>
                  </a:lnTo>
                  <a:close/>
                </a:path>
                <a:path w="5842000" h="904239">
                  <a:moveTo>
                    <a:pt x="5454777" y="903732"/>
                  </a:moveTo>
                  <a:lnTo>
                    <a:pt x="5393894" y="901987"/>
                  </a:lnTo>
                  <a:lnTo>
                    <a:pt x="5338608" y="896750"/>
                  </a:lnTo>
                  <a:lnTo>
                    <a:pt x="5288918" y="888016"/>
                  </a:lnTo>
                  <a:lnTo>
                    <a:pt x="5244820" y="875780"/>
                  </a:lnTo>
                  <a:lnTo>
                    <a:pt x="5206314" y="860036"/>
                  </a:lnTo>
                  <a:lnTo>
                    <a:pt x="5173399" y="840780"/>
                  </a:lnTo>
                  <a:lnTo>
                    <a:pt x="5114754" y="781843"/>
                  </a:lnTo>
                  <a:lnTo>
                    <a:pt x="5089385" y="741935"/>
                  </a:lnTo>
                  <a:lnTo>
                    <a:pt x="5069968" y="698286"/>
                  </a:lnTo>
                  <a:lnTo>
                    <a:pt x="5056509" y="650903"/>
                  </a:lnTo>
                  <a:lnTo>
                    <a:pt x="5049012" y="599789"/>
                  </a:lnTo>
                  <a:lnTo>
                    <a:pt x="5305043" y="583692"/>
                  </a:lnTo>
                  <a:lnTo>
                    <a:pt x="5310276" y="613091"/>
                  </a:lnTo>
                  <a:lnTo>
                    <a:pt x="5317688" y="638722"/>
                  </a:lnTo>
                  <a:lnTo>
                    <a:pt x="5339048" y="678751"/>
                  </a:lnTo>
                  <a:lnTo>
                    <a:pt x="5389852" y="718387"/>
                  </a:lnTo>
                  <a:lnTo>
                    <a:pt x="5458587" y="731519"/>
                  </a:lnTo>
                  <a:lnTo>
                    <a:pt x="5810784" y="731519"/>
                  </a:lnTo>
                  <a:lnTo>
                    <a:pt x="5795009" y="759618"/>
                  </a:lnTo>
                  <a:lnTo>
                    <a:pt x="5769472" y="792963"/>
                  </a:lnTo>
                  <a:lnTo>
                    <a:pt x="5739300" y="821995"/>
                  </a:lnTo>
                  <a:lnTo>
                    <a:pt x="5704503" y="846723"/>
                  </a:lnTo>
                  <a:lnTo>
                    <a:pt x="5665089" y="867155"/>
                  </a:lnTo>
                  <a:lnTo>
                    <a:pt x="5620655" y="883157"/>
                  </a:lnTo>
                  <a:lnTo>
                    <a:pt x="5570791" y="894588"/>
                  </a:lnTo>
                  <a:lnTo>
                    <a:pt x="5515499" y="901446"/>
                  </a:lnTo>
                  <a:lnTo>
                    <a:pt x="5454777" y="903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52544" y="4213263"/>
            <a:ext cx="2971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001F60"/>
                </a:solidFill>
                <a:latin typeface="Palatino Linotype"/>
                <a:cs typeface="Palatino Linotype"/>
              </a:rPr>
              <a:t>For</a:t>
            </a:r>
            <a:r>
              <a:rPr sz="3600" b="1" spc="-45" dirty="0">
                <a:solidFill>
                  <a:srgbClr val="001F60"/>
                </a:solidFill>
                <a:latin typeface="Palatino Linotype"/>
                <a:cs typeface="Palatino Linotype"/>
              </a:rPr>
              <a:t> </a:t>
            </a:r>
            <a:r>
              <a:rPr sz="3600" b="1" dirty="0">
                <a:solidFill>
                  <a:srgbClr val="001F60"/>
                </a:solidFill>
                <a:latin typeface="Palatino Linotype"/>
                <a:cs typeface="Palatino Linotype"/>
              </a:rPr>
              <a:t>Class</a:t>
            </a:r>
            <a:r>
              <a:rPr sz="3600" b="1" spc="-55" dirty="0">
                <a:solidFill>
                  <a:srgbClr val="001F60"/>
                </a:solidFill>
                <a:latin typeface="Palatino Linotype"/>
                <a:cs typeface="Palatino Linotype"/>
              </a:rPr>
              <a:t> </a:t>
            </a:r>
            <a:r>
              <a:rPr sz="3600" b="1" spc="-25" dirty="0">
                <a:solidFill>
                  <a:srgbClr val="001F60"/>
                </a:solidFill>
                <a:latin typeface="Palatino Linotype"/>
                <a:cs typeface="Palatino Linotype"/>
              </a:rPr>
              <a:t>9TH</a:t>
            </a:r>
            <a:endParaRPr sz="3600">
              <a:latin typeface="Palatino Linotype"/>
              <a:cs typeface="Palatino Linotyp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5468" y="5076444"/>
            <a:ext cx="10058400" cy="2484120"/>
            <a:chOff x="315468" y="5076444"/>
            <a:chExt cx="10058400" cy="248412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943" y="5077968"/>
              <a:ext cx="9296399" cy="19568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4464" y="7034784"/>
              <a:ext cx="9343643" cy="5120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7560945"/>
            <a:chOff x="315468" y="0"/>
            <a:chExt cx="10058400" cy="756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6379" y="995172"/>
              <a:ext cx="7828787" cy="14904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0179" y="918972"/>
              <a:ext cx="7981315" cy="1567180"/>
            </a:xfrm>
            <a:custGeom>
              <a:avLst/>
              <a:gdLst/>
              <a:ahLst/>
              <a:cxnLst/>
              <a:rect l="l" t="t" r="r" b="b"/>
              <a:pathLst>
                <a:path w="7981315" h="1567180">
                  <a:moveTo>
                    <a:pt x="76200" y="1566672"/>
                  </a:moveTo>
                  <a:lnTo>
                    <a:pt x="0" y="1566672"/>
                  </a:lnTo>
                  <a:lnTo>
                    <a:pt x="0" y="38100"/>
                  </a:lnTo>
                  <a:lnTo>
                    <a:pt x="3167" y="23788"/>
                  </a:lnTo>
                  <a:lnTo>
                    <a:pt x="11620" y="11620"/>
                  </a:lnTo>
                  <a:lnTo>
                    <a:pt x="23788" y="3167"/>
                  </a:lnTo>
                  <a:lnTo>
                    <a:pt x="38100" y="0"/>
                  </a:lnTo>
                  <a:lnTo>
                    <a:pt x="7943088" y="0"/>
                  </a:lnTo>
                  <a:lnTo>
                    <a:pt x="7958042" y="3167"/>
                  </a:lnTo>
                  <a:lnTo>
                    <a:pt x="7970139" y="11620"/>
                  </a:lnTo>
                  <a:lnTo>
                    <a:pt x="7978235" y="23788"/>
                  </a:lnTo>
                  <a:lnTo>
                    <a:pt x="7981188" y="38100"/>
                  </a:lnTo>
                  <a:lnTo>
                    <a:pt x="76200" y="38100"/>
                  </a:lnTo>
                  <a:lnTo>
                    <a:pt x="38100" y="76200"/>
                  </a:lnTo>
                  <a:lnTo>
                    <a:pt x="76200" y="76200"/>
                  </a:lnTo>
                  <a:lnTo>
                    <a:pt x="76200" y="1566672"/>
                  </a:lnTo>
                  <a:close/>
                </a:path>
                <a:path w="7981315" h="1567180">
                  <a:moveTo>
                    <a:pt x="76200" y="76200"/>
                  </a:moveTo>
                  <a:lnTo>
                    <a:pt x="38100" y="76200"/>
                  </a:lnTo>
                  <a:lnTo>
                    <a:pt x="76200" y="38100"/>
                  </a:lnTo>
                  <a:lnTo>
                    <a:pt x="76200" y="76200"/>
                  </a:lnTo>
                  <a:close/>
                </a:path>
                <a:path w="7981315" h="1567180">
                  <a:moveTo>
                    <a:pt x="7904988" y="76200"/>
                  </a:moveTo>
                  <a:lnTo>
                    <a:pt x="76200" y="76200"/>
                  </a:lnTo>
                  <a:lnTo>
                    <a:pt x="76200" y="38100"/>
                  </a:lnTo>
                  <a:lnTo>
                    <a:pt x="7904988" y="38100"/>
                  </a:lnTo>
                  <a:lnTo>
                    <a:pt x="7904988" y="76200"/>
                  </a:lnTo>
                  <a:close/>
                </a:path>
                <a:path w="7981315" h="1567180">
                  <a:moveTo>
                    <a:pt x="7981188" y="1566672"/>
                  </a:moveTo>
                  <a:lnTo>
                    <a:pt x="7904988" y="1566672"/>
                  </a:lnTo>
                  <a:lnTo>
                    <a:pt x="7904988" y="38100"/>
                  </a:lnTo>
                  <a:lnTo>
                    <a:pt x="7943088" y="76200"/>
                  </a:lnTo>
                  <a:lnTo>
                    <a:pt x="7981188" y="76200"/>
                  </a:lnTo>
                  <a:lnTo>
                    <a:pt x="7981188" y="1566672"/>
                  </a:lnTo>
                  <a:close/>
                </a:path>
                <a:path w="7981315" h="1567180">
                  <a:moveTo>
                    <a:pt x="7981188" y="76200"/>
                  </a:moveTo>
                  <a:lnTo>
                    <a:pt x="7943088" y="76200"/>
                  </a:lnTo>
                  <a:lnTo>
                    <a:pt x="7904988" y="38100"/>
                  </a:lnTo>
                  <a:lnTo>
                    <a:pt x="7981188" y="38100"/>
                  </a:lnTo>
                  <a:lnTo>
                    <a:pt x="7981188" y="76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6379" y="2485643"/>
              <a:ext cx="7828787" cy="259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40167" y="2485656"/>
              <a:ext cx="7981315" cy="2590800"/>
            </a:xfrm>
            <a:custGeom>
              <a:avLst/>
              <a:gdLst/>
              <a:ahLst/>
              <a:cxnLst/>
              <a:rect l="l" t="t" r="r" b="b"/>
              <a:pathLst>
                <a:path w="7981315" h="2590800">
                  <a:moveTo>
                    <a:pt x="762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76200" y="2590800"/>
                  </a:lnTo>
                  <a:lnTo>
                    <a:pt x="76200" y="0"/>
                  </a:lnTo>
                  <a:close/>
                </a:path>
                <a:path w="7981315" h="2590800">
                  <a:moveTo>
                    <a:pt x="7981201" y="0"/>
                  </a:moveTo>
                  <a:lnTo>
                    <a:pt x="7905001" y="0"/>
                  </a:lnTo>
                  <a:lnTo>
                    <a:pt x="7905001" y="2590800"/>
                  </a:lnTo>
                  <a:lnTo>
                    <a:pt x="7981201" y="2590800"/>
                  </a:lnTo>
                  <a:lnTo>
                    <a:pt x="79812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6379" y="5076444"/>
              <a:ext cx="7828787" cy="14935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40179" y="5076444"/>
              <a:ext cx="7981315" cy="1569720"/>
            </a:xfrm>
            <a:custGeom>
              <a:avLst/>
              <a:gdLst/>
              <a:ahLst/>
              <a:cxnLst/>
              <a:rect l="l" t="t" r="r" b="b"/>
              <a:pathLst>
                <a:path w="7981315" h="1569720">
                  <a:moveTo>
                    <a:pt x="7943088" y="1569720"/>
                  </a:moveTo>
                  <a:lnTo>
                    <a:pt x="38100" y="1569720"/>
                  </a:lnTo>
                  <a:lnTo>
                    <a:pt x="23788" y="1566553"/>
                  </a:lnTo>
                  <a:lnTo>
                    <a:pt x="11620" y="1558099"/>
                  </a:lnTo>
                  <a:lnTo>
                    <a:pt x="3167" y="1545931"/>
                  </a:lnTo>
                  <a:lnTo>
                    <a:pt x="0" y="1531620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1493520"/>
                  </a:lnTo>
                  <a:lnTo>
                    <a:pt x="38100" y="1493520"/>
                  </a:lnTo>
                  <a:lnTo>
                    <a:pt x="76200" y="1531620"/>
                  </a:lnTo>
                  <a:lnTo>
                    <a:pt x="7981188" y="1531620"/>
                  </a:lnTo>
                  <a:lnTo>
                    <a:pt x="7978235" y="1545931"/>
                  </a:lnTo>
                  <a:lnTo>
                    <a:pt x="7970139" y="1558099"/>
                  </a:lnTo>
                  <a:lnTo>
                    <a:pt x="7958042" y="1566553"/>
                  </a:lnTo>
                  <a:lnTo>
                    <a:pt x="7943088" y="1569720"/>
                  </a:lnTo>
                  <a:close/>
                </a:path>
                <a:path w="7981315" h="1569720">
                  <a:moveTo>
                    <a:pt x="7904988" y="1531620"/>
                  </a:moveTo>
                  <a:lnTo>
                    <a:pt x="7904988" y="0"/>
                  </a:lnTo>
                  <a:lnTo>
                    <a:pt x="7981188" y="0"/>
                  </a:lnTo>
                  <a:lnTo>
                    <a:pt x="7981188" y="1493520"/>
                  </a:lnTo>
                  <a:lnTo>
                    <a:pt x="7943088" y="1493520"/>
                  </a:lnTo>
                  <a:lnTo>
                    <a:pt x="7904988" y="1531620"/>
                  </a:lnTo>
                  <a:close/>
                </a:path>
                <a:path w="7981315" h="1569720">
                  <a:moveTo>
                    <a:pt x="76200" y="1531620"/>
                  </a:moveTo>
                  <a:lnTo>
                    <a:pt x="38100" y="1493520"/>
                  </a:lnTo>
                  <a:lnTo>
                    <a:pt x="76200" y="1493520"/>
                  </a:lnTo>
                  <a:lnTo>
                    <a:pt x="76200" y="1531620"/>
                  </a:lnTo>
                  <a:close/>
                </a:path>
                <a:path w="7981315" h="1569720">
                  <a:moveTo>
                    <a:pt x="7904988" y="1531620"/>
                  </a:moveTo>
                  <a:lnTo>
                    <a:pt x="76200" y="1531620"/>
                  </a:lnTo>
                  <a:lnTo>
                    <a:pt x="76200" y="1493520"/>
                  </a:lnTo>
                  <a:lnTo>
                    <a:pt x="7904988" y="1493520"/>
                  </a:lnTo>
                  <a:lnTo>
                    <a:pt x="7904988" y="1531620"/>
                  </a:lnTo>
                  <a:close/>
                </a:path>
                <a:path w="7981315" h="1569720">
                  <a:moveTo>
                    <a:pt x="7981188" y="1531620"/>
                  </a:moveTo>
                  <a:lnTo>
                    <a:pt x="7904988" y="1531620"/>
                  </a:lnTo>
                  <a:lnTo>
                    <a:pt x="7943088" y="1493520"/>
                  </a:lnTo>
                  <a:lnTo>
                    <a:pt x="7981188" y="1493520"/>
                  </a:lnTo>
                  <a:lnTo>
                    <a:pt x="7981188" y="15316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2486025"/>
            <a:chOff x="315468" y="0"/>
            <a:chExt cx="10058400" cy="2486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992" y="0"/>
              <a:ext cx="10056875" cy="248564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67319" y="1131727"/>
            <a:ext cx="22402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2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CONTENT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315468" y="2485643"/>
            <a:ext cx="10058400" cy="5074920"/>
            <a:chOff x="315468" y="2485643"/>
            <a:chExt cx="10058400" cy="50749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992" y="2485643"/>
              <a:ext cx="10056875" cy="2590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992" y="5076444"/>
              <a:ext cx="10056875" cy="248411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</a:tabLst>
            </a:pPr>
            <a:r>
              <a:rPr spc="-10" dirty="0"/>
              <a:t>Work…………………………………1</a:t>
            </a: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/>
              <a:t>Scientific</a:t>
            </a:r>
            <a:r>
              <a:rPr spc="-85" dirty="0"/>
              <a:t> </a:t>
            </a:r>
            <a:r>
              <a:rPr dirty="0"/>
              <a:t>conception</a:t>
            </a:r>
            <a:r>
              <a:rPr spc="-5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dirty="0"/>
              <a:t>work</a:t>
            </a:r>
            <a:r>
              <a:rPr spc="-30" dirty="0"/>
              <a:t> </a:t>
            </a:r>
            <a:r>
              <a:rPr spc="-25" dirty="0"/>
              <a:t>……2</a:t>
            </a: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/>
              <a:t>Type</a:t>
            </a:r>
            <a:r>
              <a:rPr spc="-25" dirty="0"/>
              <a:t> </a:t>
            </a:r>
            <a:r>
              <a:rPr dirty="0"/>
              <a:t>of</a:t>
            </a:r>
            <a:r>
              <a:rPr spc="-50" dirty="0"/>
              <a:t> </a:t>
            </a:r>
            <a:r>
              <a:rPr spc="-10" dirty="0"/>
              <a:t>work………………………..5</a:t>
            </a: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spc="-10" dirty="0"/>
              <a:t>Energy………………………………..7</a:t>
            </a: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/>
              <a:t>Kinetic</a:t>
            </a:r>
            <a:r>
              <a:rPr spc="-60" dirty="0"/>
              <a:t> </a:t>
            </a:r>
            <a:r>
              <a:rPr dirty="0"/>
              <a:t>Energy</a:t>
            </a:r>
            <a:r>
              <a:rPr spc="-45" dirty="0"/>
              <a:t> </a:t>
            </a:r>
            <a:r>
              <a:rPr spc="-10" dirty="0"/>
              <a:t>……………………...8</a:t>
            </a: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/>
              <a:t>Work</a:t>
            </a:r>
            <a:r>
              <a:rPr spc="-50" dirty="0"/>
              <a:t> </a:t>
            </a:r>
            <a:r>
              <a:rPr dirty="0"/>
              <a:t>Energy</a:t>
            </a:r>
            <a:r>
              <a:rPr spc="-40" dirty="0"/>
              <a:t> </a:t>
            </a:r>
            <a:r>
              <a:rPr spc="-10" dirty="0"/>
              <a:t>Principle……………10</a:t>
            </a: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  <a:tab pos="1871345" algn="l"/>
              </a:tabLst>
            </a:pPr>
            <a:r>
              <a:rPr spc="-10" dirty="0"/>
              <a:t>Potential</a:t>
            </a:r>
            <a:r>
              <a:rPr dirty="0"/>
              <a:t>	Energy</a:t>
            </a:r>
            <a:r>
              <a:rPr spc="-25" dirty="0"/>
              <a:t> </a:t>
            </a:r>
            <a:r>
              <a:rPr spc="-10" dirty="0"/>
              <a:t>…………………..11</a:t>
            </a: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/>
              <a:t>Points</a:t>
            </a:r>
            <a:r>
              <a:rPr spc="-5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-10" dirty="0"/>
              <a:t>Remember……………….13</a:t>
            </a:r>
          </a:p>
          <a:p>
            <a:pPr marL="469265" indent="-456565">
              <a:lnSpc>
                <a:spcPct val="100000"/>
              </a:lnSpc>
              <a:buAutoNum type="arabicPeriod"/>
              <a:tabLst>
                <a:tab pos="469265" algn="l"/>
              </a:tabLst>
            </a:pPr>
            <a:r>
              <a:rPr dirty="0"/>
              <a:t>Exercise</a:t>
            </a:r>
            <a:r>
              <a:rPr spc="-45" dirty="0"/>
              <a:t> </a:t>
            </a:r>
            <a:r>
              <a:rPr spc="-10" dirty="0"/>
              <a:t>……………………………..14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5147" y="0"/>
            <a:ext cx="10085705" cy="7539990"/>
            <a:chOff x="305147" y="0"/>
            <a:chExt cx="10085705" cy="7539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353" y="0"/>
              <a:ext cx="10072920" cy="75391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060" y="409027"/>
              <a:ext cx="73235" cy="7325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1331" y="604375"/>
              <a:ext cx="952060" cy="8180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147" y="1581110"/>
              <a:ext cx="2428974" cy="46150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6777" y="3583418"/>
              <a:ext cx="1183972" cy="68371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15827" y="0"/>
              <a:ext cx="9525" cy="1581150"/>
            </a:xfrm>
            <a:custGeom>
              <a:avLst/>
              <a:gdLst/>
              <a:ahLst/>
              <a:cxnLst/>
              <a:rect l="l" t="t" r="r" b="b"/>
              <a:pathLst>
                <a:path w="9525" h="1581150">
                  <a:moveTo>
                    <a:pt x="9154" y="1581109"/>
                  </a:moveTo>
                  <a:lnTo>
                    <a:pt x="0" y="1581109"/>
                  </a:lnTo>
                  <a:lnTo>
                    <a:pt x="0" y="0"/>
                  </a:lnTo>
                  <a:lnTo>
                    <a:pt x="9154" y="0"/>
                  </a:lnTo>
                  <a:lnTo>
                    <a:pt x="9154" y="15811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61184" y="610479"/>
              <a:ext cx="3247390" cy="0"/>
            </a:xfrm>
            <a:custGeom>
              <a:avLst/>
              <a:gdLst/>
              <a:ahLst/>
              <a:cxnLst/>
              <a:rect l="l" t="t" r="r" b="b"/>
              <a:pathLst>
                <a:path w="3247390">
                  <a:moveTo>
                    <a:pt x="0" y="0"/>
                  </a:moveTo>
                  <a:lnTo>
                    <a:pt x="3246769" y="0"/>
                  </a:lnTo>
                </a:path>
              </a:pathLst>
            </a:custGeom>
            <a:ln w="61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73390" y="1312507"/>
              <a:ext cx="3247390" cy="97790"/>
            </a:xfrm>
            <a:custGeom>
              <a:avLst/>
              <a:gdLst/>
              <a:ahLst/>
              <a:cxnLst/>
              <a:rect l="l" t="t" r="r" b="b"/>
              <a:pathLst>
                <a:path w="3247390" h="97790">
                  <a:moveTo>
                    <a:pt x="1611178" y="0"/>
                  </a:moveTo>
                  <a:lnTo>
                    <a:pt x="3246769" y="0"/>
                  </a:lnTo>
                </a:path>
                <a:path w="3247390" h="97790">
                  <a:moveTo>
                    <a:pt x="0" y="97673"/>
                  </a:moveTo>
                  <a:lnTo>
                    <a:pt x="1061913" y="97673"/>
                  </a:lnTo>
                </a:path>
              </a:pathLst>
            </a:custGeom>
            <a:ln w="9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99127" y="6467838"/>
              <a:ext cx="1416050" cy="0"/>
            </a:xfrm>
            <a:custGeom>
              <a:avLst/>
              <a:gdLst/>
              <a:ahLst/>
              <a:cxnLst/>
              <a:rect l="l" t="t" r="r" b="b"/>
              <a:pathLst>
                <a:path w="1416050">
                  <a:moveTo>
                    <a:pt x="0" y="0"/>
                  </a:moveTo>
                  <a:lnTo>
                    <a:pt x="1415884" y="0"/>
                  </a:lnTo>
                </a:path>
              </a:pathLst>
            </a:custGeom>
            <a:ln w="122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99127" y="6699812"/>
              <a:ext cx="1428115" cy="0"/>
            </a:xfrm>
            <a:custGeom>
              <a:avLst/>
              <a:gdLst/>
              <a:ahLst/>
              <a:cxnLst/>
              <a:rect l="l" t="t" r="r" b="b"/>
              <a:pathLst>
                <a:path w="1428115">
                  <a:moveTo>
                    <a:pt x="0" y="0"/>
                  </a:moveTo>
                  <a:lnTo>
                    <a:pt x="1428090" y="0"/>
                  </a:lnTo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71766" y="7533090"/>
              <a:ext cx="830580" cy="0"/>
            </a:xfrm>
            <a:custGeom>
              <a:avLst/>
              <a:gdLst/>
              <a:ahLst/>
              <a:cxnLst/>
              <a:rect l="l" t="t" r="r" b="b"/>
              <a:pathLst>
                <a:path w="830580">
                  <a:moveTo>
                    <a:pt x="0" y="0"/>
                  </a:moveTo>
                  <a:lnTo>
                    <a:pt x="830001" y="0"/>
                  </a:lnTo>
                </a:path>
              </a:pathLst>
            </a:custGeom>
            <a:ln w="122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0296" y="203524"/>
            <a:ext cx="852297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725" algn="l"/>
              </a:tabLst>
            </a:pPr>
            <a:r>
              <a:rPr sz="1300" spc="-50" dirty="0">
                <a:solidFill>
                  <a:srgbClr val="00AF4F"/>
                </a:solidFill>
                <a:latin typeface="Arial"/>
                <a:cs typeface="Arial"/>
              </a:rPr>
              <a:t>■</a:t>
            </a:r>
            <a:r>
              <a:rPr sz="1300" dirty="0">
                <a:solidFill>
                  <a:srgbClr val="00AF4F"/>
                </a:solidFill>
                <a:latin typeface="Arial"/>
                <a:cs typeface="Arial"/>
              </a:rPr>
              <a:t>	</a:t>
            </a:r>
            <a:r>
              <a:rPr sz="1300" spc="390" dirty="0">
                <a:solidFill>
                  <a:srgbClr val="00AF4F"/>
                </a:solidFill>
                <a:latin typeface="Arial"/>
                <a:cs typeface="Arial"/>
              </a:rPr>
              <a:t>■■■■■■■■■■■■■■■■■■■■■■■■■■■■■■■■■■■■■■■■■■■■■■■■■■■■■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8029" y="1079788"/>
            <a:ext cx="127635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-50" dirty="0">
                <a:solidFill>
                  <a:srgbClr val="00AF4F"/>
                </a:solidFill>
                <a:latin typeface="Arial"/>
                <a:cs typeface="Arial"/>
              </a:rPr>
              <a:t>■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8029" y="1385018"/>
            <a:ext cx="127635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spc="-50" dirty="0">
                <a:solidFill>
                  <a:srgbClr val="00AF4F"/>
                </a:solidFill>
                <a:latin typeface="Arial"/>
                <a:cs typeface="Arial"/>
              </a:rPr>
              <a:t>■</a:t>
            </a:r>
            <a:endParaRPr sz="12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83609" y="1629946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0" y="0"/>
                </a:moveTo>
                <a:lnTo>
                  <a:pt x="707942" y="0"/>
                </a:lnTo>
              </a:path>
            </a:pathLst>
          </a:custGeom>
          <a:ln w="12717">
            <a:solidFill>
              <a:srgbClr val="3F4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68211" y="1407401"/>
            <a:ext cx="3414395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01060" algn="l"/>
              </a:tabLst>
            </a:pPr>
            <a:r>
              <a:rPr sz="1650" b="1" u="heavy" spc="590" dirty="0">
                <a:solidFill>
                  <a:srgbClr val="2A754D"/>
                </a:solidFill>
                <a:uFill>
                  <a:solidFill>
                    <a:srgbClr val="2A754D"/>
                  </a:solidFill>
                </a:uFill>
                <a:latin typeface="Times New Roman"/>
                <a:cs typeface="Times New Roman"/>
              </a:rPr>
              <a:t>Work</a:t>
            </a:r>
            <a:r>
              <a:rPr sz="1650" b="1" u="none" spc="365" dirty="0">
                <a:solidFill>
                  <a:srgbClr val="2A754D"/>
                </a:solidFill>
                <a:latin typeface="Times New Roman"/>
                <a:cs typeface="Times New Roman"/>
              </a:rPr>
              <a:t> </a:t>
            </a:r>
            <a:r>
              <a:rPr sz="1650" b="1" u="heavy" spc="505" dirty="0">
                <a:solidFill>
                  <a:srgbClr val="2A754D"/>
                </a:solidFill>
                <a:uFill>
                  <a:solidFill>
                    <a:srgbClr val="2A754D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1650" b="1" u="none" spc="80" dirty="0">
                <a:solidFill>
                  <a:srgbClr val="2A754D"/>
                </a:solidFill>
                <a:latin typeface="Times New Roman"/>
                <a:cs typeface="Times New Roman"/>
              </a:rPr>
              <a:t>  </a:t>
            </a:r>
            <a:r>
              <a:rPr sz="1650" b="1" u="heavy" spc="565" dirty="0">
                <a:solidFill>
                  <a:srgbClr val="2A754D"/>
                </a:solidFill>
                <a:uFill>
                  <a:solidFill>
                    <a:srgbClr val="3F4444"/>
                  </a:solidFill>
                </a:uFill>
                <a:latin typeface="Times New Roman"/>
                <a:cs typeface="Times New Roman"/>
              </a:rPr>
              <a:t>Energy</a:t>
            </a:r>
            <a:r>
              <a:rPr sz="1650" b="1" u="heavy" dirty="0">
                <a:solidFill>
                  <a:srgbClr val="2A754D"/>
                </a:solidFill>
                <a:uFill>
                  <a:solidFill>
                    <a:srgbClr val="3F4444"/>
                  </a:solidFill>
                </a:uFill>
                <a:latin typeface="Times New Roman"/>
                <a:cs typeface="Times New Roman"/>
              </a:rPr>
              <a:t>	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01527" y="1929090"/>
            <a:ext cx="6464935" cy="363347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59"/>
              </a:spcBef>
            </a:pPr>
            <a:r>
              <a:rPr sz="1100" spc="409" dirty="0">
                <a:solidFill>
                  <a:srgbClr val="3F4444"/>
                </a:solidFill>
                <a:latin typeface="Times New Roman"/>
                <a:cs typeface="Times New Roman"/>
              </a:rPr>
              <a:t>Work</a:t>
            </a:r>
            <a:r>
              <a:rPr sz="1100" spc="18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45" dirty="0">
                <a:solidFill>
                  <a:srgbClr val="3F4444"/>
                </a:solidFill>
                <a:latin typeface="Times New Roman"/>
                <a:cs typeface="Times New Roman"/>
              </a:rPr>
              <a:t>and</a:t>
            </a:r>
            <a:r>
              <a:rPr sz="1100" spc="16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25" dirty="0">
                <a:solidFill>
                  <a:srgbClr val="3F4444"/>
                </a:solidFill>
                <a:latin typeface="Times New Roman"/>
                <a:cs typeface="Times New Roman"/>
              </a:rPr>
              <a:t>energy</a:t>
            </a:r>
            <a:r>
              <a:rPr sz="1100" spc="26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145" dirty="0">
                <a:solidFill>
                  <a:srgbClr val="3F4444"/>
                </a:solidFill>
                <a:latin typeface="Times New Roman"/>
                <a:cs typeface="Times New Roman"/>
              </a:rPr>
              <a:t>a.re</a:t>
            </a:r>
            <a:r>
              <a:rPr sz="1100" spc="17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04" dirty="0">
                <a:solidFill>
                  <a:srgbClr val="3F4444"/>
                </a:solidFill>
                <a:latin typeface="Times New Roman"/>
                <a:cs typeface="Times New Roman"/>
              </a:rPr>
              <a:t>two</a:t>
            </a:r>
            <a:r>
              <a:rPr sz="1100" spc="165" dirty="0">
                <a:solidFill>
                  <a:srgbClr val="3F4444"/>
                </a:solidFill>
                <a:latin typeface="Times New Roman"/>
                <a:cs typeface="Times New Roman"/>
              </a:rPr>
              <a:t>  </a:t>
            </a:r>
            <a:r>
              <a:rPr sz="1100" spc="280" dirty="0">
                <a:solidFill>
                  <a:srgbClr val="3F4444"/>
                </a:solidFill>
                <a:latin typeface="Times New Roman"/>
                <a:cs typeface="Times New Roman"/>
              </a:rPr>
              <a:t>comm_on</a:t>
            </a:r>
            <a:r>
              <a:rPr sz="1100" spc="2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5" dirty="0">
                <a:solidFill>
                  <a:srgbClr val="3F4444"/>
                </a:solidFill>
                <a:latin typeface="Times New Roman"/>
                <a:cs typeface="Times New Roman"/>
              </a:rPr>
              <a:t>terms</a:t>
            </a:r>
            <a:r>
              <a:rPr sz="1100" spc="18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5" dirty="0">
                <a:solidFill>
                  <a:srgbClr val="3F4444"/>
                </a:solidFill>
                <a:latin typeface="Times New Roman"/>
                <a:cs typeface="Times New Roman"/>
              </a:rPr>
              <a:t>used</a:t>
            </a:r>
            <a:r>
              <a:rPr sz="1100" spc="229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70" dirty="0">
                <a:solidFill>
                  <a:srgbClr val="3F4444"/>
                </a:solidFill>
                <a:latin typeface="Times New Roman"/>
                <a:cs typeface="Times New Roman"/>
              </a:rPr>
              <a:t>in</a:t>
            </a:r>
            <a:r>
              <a:rPr sz="1100" spc="26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05" dirty="0">
                <a:solidFill>
                  <a:srgbClr val="3F4444"/>
                </a:solidFill>
                <a:latin typeface="Times New Roman"/>
                <a:cs typeface="Times New Roman"/>
              </a:rPr>
              <a:t>our</a:t>
            </a:r>
            <a:r>
              <a:rPr sz="1100" spc="20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5" dirty="0">
                <a:solidFill>
                  <a:srgbClr val="3F4444"/>
                </a:solidFill>
                <a:latin typeface="Times New Roman"/>
                <a:cs typeface="Times New Roman"/>
              </a:rPr>
              <a:t>day-</a:t>
            </a:r>
            <a:r>
              <a:rPr sz="1100" spc="260" dirty="0">
                <a:solidFill>
                  <a:srgbClr val="3F4444"/>
                </a:solidFill>
                <a:latin typeface="Times New Roman"/>
                <a:cs typeface="Times New Roman"/>
              </a:rPr>
              <a:t>to-</a:t>
            </a:r>
            <a:r>
              <a:rPr sz="1100" spc="340" dirty="0">
                <a:solidFill>
                  <a:srgbClr val="3F4444"/>
                </a:solidFill>
                <a:latin typeface="Times New Roman"/>
                <a:cs typeface="Times New Roman"/>
              </a:rPr>
              <a:t>day</a:t>
            </a:r>
            <a:r>
              <a:rPr sz="1100" spc="27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25" dirty="0">
                <a:solidFill>
                  <a:srgbClr val="3F4444"/>
                </a:solidFill>
                <a:latin typeface="Times New Roman"/>
                <a:cs typeface="Times New Roman"/>
              </a:rPr>
              <a:t>life.</a:t>
            </a:r>
            <a:endParaRPr sz="1100">
              <a:latin typeface="Times New Roman"/>
              <a:cs typeface="Times New Roman"/>
            </a:endParaRPr>
          </a:p>
          <a:p>
            <a:pPr marL="26034" marR="5080" indent="586105" algn="r">
              <a:lnSpc>
                <a:spcPct val="122000"/>
              </a:lnSpc>
              <a:spcBef>
                <a:spcPts val="75"/>
              </a:spcBef>
              <a:tabLst>
                <a:tab pos="3429635" algn="l"/>
              </a:tabLst>
            </a:pPr>
            <a:r>
              <a:rPr sz="1100" spc="295" dirty="0">
                <a:solidFill>
                  <a:srgbClr val="3F4444"/>
                </a:solidFill>
                <a:latin typeface="Times New Roman"/>
                <a:cs typeface="Times New Roman"/>
              </a:rPr>
              <a:t>After</a:t>
            </a:r>
            <a:r>
              <a:rPr sz="1100" spc="14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0" dirty="0">
                <a:solidFill>
                  <a:srgbClr val="3F4444"/>
                </a:solidFill>
                <a:latin typeface="Times New Roman"/>
                <a:cs typeface="Times New Roman"/>
              </a:rPr>
              <a:t>a</a:t>
            </a:r>
            <a:r>
              <a:rPr sz="1100" spc="28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15" dirty="0">
                <a:solidFill>
                  <a:srgbClr val="3F4444"/>
                </a:solidFill>
                <a:latin typeface="Times New Roman"/>
                <a:cs typeface="Times New Roman"/>
              </a:rPr>
              <a:t>vvhole</a:t>
            </a:r>
            <a:r>
              <a:rPr sz="1100" spc="30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70" dirty="0">
                <a:solidFill>
                  <a:srgbClr val="3F4444"/>
                </a:solidFill>
                <a:latin typeface="Times New Roman"/>
                <a:cs typeface="Times New Roman"/>
              </a:rPr>
              <a:t>day's</a:t>
            </a:r>
            <a:r>
              <a:rPr sz="1100" spc="229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35" dirty="0">
                <a:solidFill>
                  <a:srgbClr val="3F4444"/>
                </a:solidFill>
                <a:latin typeface="Times New Roman"/>
                <a:cs typeface="Times New Roman"/>
              </a:rPr>
              <a:t>activities</a:t>
            </a:r>
            <a:r>
              <a:rPr sz="1100" dirty="0">
                <a:solidFill>
                  <a:srgbClr val="3F4444"/>
                </a:solidFill>
                <a:latin typeface="Times New Roman"/>
                <a:cs typeface="Times New Roman"/>
              </a:rPr>
              <a:t>	</a:t>
            </a:r>
            <a:r>
              <a:rPr sz="1100" spc="390" dirty="0">
                <a:solidFill>
                  <a:srgbClr val="3F4444"/>
                </a:solidFill>
                <a:latin typeface="Times New Roman"/>
                <a:cs typeface="Times New Roman"/>
              </a:rPr>
              <a:t>we</a:t>
            </a:r>
            <a:r>
              <a:rPr sz="1100" spc="1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185" dirty="0">
                <a:solidFill>
                  <a:srgbClr val="3F4444"/>
                </a:solidFill>
                <a:latin typeface="Times New Roman"/>
                <a:cs typeface="Times New Roman"/>
              </a:rPr>
              <a:t>get.</a:t>
            </a:r>
            <a:r>
              <a:rPr sz="1100" spc="2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60" dirty="0">
                <a:solidFill>
                  <a:srgbClr val="3F4444"/>
                </a:solidFill>
                <a:latin typeface="Times New Roman"/>
                <a:cs typeface="Times New Roman"/>
              </a:rPr>
              <a:t>tired</a:t>
            </a:r>
            <a:r>
              <a:rPr sz="1100" spc="21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35" dirty="0">
                <a:solidFill>
                  <a:srgbClr val="3F4444"/>
                </a:solidFill>
                <a:latin typeface="Times New Roman"/>
                <a:cs typeface="Times New Roman"/>
              </a:rPr>
              <a:t>and</a:t>
            </a:r>
            <a:r>
              <a:rPr sz="1100" spc="22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80" dirty="0">
                <a:solidFill>
                  <a:srgbClr val="3F4444"/>
                </a:solidFill>
                <a:latin typeface="Times New Roman"/>
                <a:cs typeface="Times New Roman"/>
              </a:rPr>
              <a:t>are</a:t>
            </a:r>
            <a:r>
              <a:rPr sz="1100" spc="21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0" dirty="0">
                <a:solidFill>
                  <a:srgbClr val="3F4444"/>
                </a:solidFill>
                <a:latin typeface="Times New Roman"/>
                <a:cs typeface="Times New Roman"/>
              </a:rPr>
              <a:t>unable</a:t>
            </a:r>
            <a:r>
              <a:rPr sz="1100" spc="24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80" dirty="0">
                <a:solidFill>
                  <a:srgbClr val="3F4444"/>
                </a:solidFill>
                <a:latin typeface="Times New Roman"/>
                <a:cs typeface="Times New Roman"/>
              </a:rPr>
              <a:t>to</a:t>
            </a:r>
            <a:r>
              <a:rPr sz="1100" spc="18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30" dirty="0">
                <a:solidFill>
                  <a:srgbClr val="3F4444"/>
                </a:solidFill>
                <a:latin typeface="Times New Roman"/>
                <a:cs typeface="Times New Roman"/>
              </a:rPr>
              <a:t>do </a:t>
            </a:r>
            <a:r>
              <a:rPr sz="1100" spc="340" dirty="0">
                <a:solidFill>
                  <a:srgbClr val="3F4444"/>
                </a:solidFill>
                <a:latin typeface="Times New Roman"/>
                <a:cs typeface="Times New Roman"/>
              </a:rPr>
              <a:t>any</a:t>
            </a:r>
            <a:r>
              <a:rPr sz="1100" spc="6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29" dirty="0">
                <a:solidFill>
                  <a:srgbClr val="3F4444"/>
                </a:solidFill>
                <a:latin typeface="Times New Roman"/>
                <a:cs typeface="Times New Roman"/>
              </a:rPr>
              <a:t>1Dore</a:t>
            </a:r>
            <a:r>
              <a:rPr sz="1100" spc="17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20" dirty="0">
                <a:solidFill>
                  <a:srgbClr val="3F4444"/>
                </a:solidFill>
                <a:latin typeface="Times New Roman"/>
                <a:cs typeface="Times New Roman"/>
              </a:rPr>
              <a:t>work.</a:t>
            </a:r>
            <a:r>
              <a:rPr sz="1100" spc="19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05" dirty="0">
                <a:solidFill>
                  <a:srgbClr val="3F4444"/>
                </a:solidFill>
                <a:latin typeface="Times New Roman"/>
                <a:cs typeface="Times New Roman"/>
              </a:rPr>
              <a:t>So,</a:t>
            </a:r>
            <a:r>
              <a:rPr sz="1100" spc="32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400" dirty="0">
                <a:solidFill>
                  <a:srgbClr val="3F4444"/>
                </a:solidFill>
                <a:latin typeface="Times New Roman"/>
                <a:cs typeface="Times New Roman"/>
              </a:rPr>
              <a:t>we</a:t>
            </a:r>
            <a:r>
              <a:rPr sz="1100" spc="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95" dirty="0">
                <a:solidFill>
                  <a:srgbClr val="3F4444"/>
                </a:solidFill>
                <a:latin typeface="Times New Roman"/>
                <a:cs typeface="Times New Roman"/>
              </a:rPr>
              <a:t>often</a:t>
            </a:r>
            <a:r>
              <a:rPr sz="1100" spc="24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20" dirty="0">
                <a:solidFill>
                  <a:srgbClr val="3F4444"/>
                </a:solidFill>
                <a:latin typeface="Times New Roman"/>
                <a:cs typeface="Times New Roman"/>
              </a:rPr>
              <a:t>say</a:t>
            </a:r>
            <a:r>
              <a:rPr sz="1100" spc="27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50" dirty="0">
                <a:solidFill>
                  <a:srgbClr val="3F4444"/>
                </a:solidFill>
                <a:latin typeface="Times New Roman"/>
                <a:cs typeface="Times New Roman"/>
              </a:rPr>
              <a:t>that</a:t>
            </a:r>
            <a:r>
              <a:rPr sz="1100" spc="229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80" dirty="0">
                <a:solidFill>
                  <a:srgbClr val="3F4444"/>
                </a:solidFill>
                <a:latin typeface="Times New Roman"/>
                <a:cs typeface="Times New Roman"/>
              </a:rPr>
              <a:t>we</a:t>
            </a:r>
            <a:r>
              <a:rPr sz="1100" spc="21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75" dirty="0">
                <a:solidFill>
                  <a:srgbClr val="3F4444"/>
                </a:solidFill>
                <a:latin typeface="Times New Roman"/>
                <a:cs typeface="Times New Roman"/>
              </a:rPr>
              <a:t>don't</a:t>
            </a:r>
            <a:r>
              <a:rPr sz="1100" spc="229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30" dirty="0">
                <a:solidFill>
                  <a:srgbClr val="3F4444"/>
                </a:solidFill>
                <a:latin typeface="Times New Roman"/>
                <a:cs typeface="Times New Roman"/>
              </a:rPr>
              <a:t>have</a:t>
            </a:r>
            <a:r>
              <a:rPr sz="1100" spc="1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40" dirty="0">
                <a:solidFill>
                  <a:srgbClr val="3F4444"/>
                </a:solidFill>
                <a:latin typeface="Times New Roman"/>
                <a:cs typeface="Times New Roman"/>
              </a:rPr>
              <a:t>any</a:t>
            </a:r>
            <a:r>
              <a:rPr sz="1100" spc="31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30" dirty="0">
                <a:solidFill>
                  <a:srgbClr val="3F4444"/>
                </a:solidFill>
                <a:latin typeface="Times New Roman"/>
                <a:cs typeface="Times New Roman"/>
              </a:rPr>
              <a:t>more</a:t>
            </a:r>
            <a:r>
              <a:rPr sz="1100" spc="2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00" dirty="0">
                <a:solidFill>
                  <a:srgbClr val="3F4444"/>
                </a:solidFill>
                <a:latin typeface="Times New Roman"/>
                <a:cs typeface="Times New Roman"/>
              </a:rPr>
              <a:t>energy</a:t>
            </a:r>
            <a:endParaRPr sz="11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335"/>
              </a:spcBef>
            </a:pPr>
            <a:r>
              <a:rPr sz="1100" spc="235" dirty="0">
                <a:solidFill>
                  <a:srgbClr val="3F4444"/>
                </a:solidFill>
                <a:latin typeface="Times New Roman"/>
                <a:cs typeface="Times New Roman"/>
              </a:rPr>
              <a:t>]eft</a:t>
            </a:r>
            <a:r>
              <a:rPr sz="1100" spc="18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70" dirty="0">
                <a:solidFill>
                  <a:srgbClr val="3F4444"/>
                </a:solidFill>
                <a:latin typeface="Times New Roman"/>
                <a:cs typeface="Times New Roman"/>
              </a:rPr>
              <a:t>in</a:t>
            </a:r>
            <a:r>
              <a:rPr sz="1100" spc="17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55" dirty="0">
                <a:solidFill>
                  <a:srgbClr val="3F4444"/>
                </a:solidFill>
                <a:latin typeface="Times New Roman"/>
                <a:cs typeface="Times New Roman"/>
              </a:rPr>
              <a:t>ou1.</a:t>
            </a:r>
            <a:r>
              <a:rPr sz="1100" spc="55" dirty="0">
                <a:solidFill>
                  <a:srgbClr val="5D6464"/>
                </a:solidFill>
                <a:latin typeface="Times New Roman"/>
                <a:cs typeface="Times New Roman"/>
              </a:rPr>
              <a:t>·</a:t>
            </a:r>
            <a:r>
              <a:rPr sz="1100" spc="45" dirty="0">
                <a:solidFill>
                  <a:srgbClr val="5D6464"/>
                </a:solidFill>
                <a:latin typeface="Times New Roman"/>
                <a:cs typeface="Times New Roman"/>
              </a:rPr>
              <a:t> </a:t>
            </a:r>
            <a:r>
              <a:rPr sz="1100" spc="305" dirty="0">
                <a:solidFill>
                  <a:srgbClr val="3F4444"/>
                </a:solidFill>
                <a:latin typeface="Times New Roman"/>
                <a:cs typeface="Times New Roman"/>
              </a:rPr>
              <a:t>bodies</a:t>
            </a:r>
            <a:r>
              <a:rPr sz="1100" spc="254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80" dirty="0">
                <a:solidFill>
                  <a:srgbClr val="3F4444"/>
                </a:solidFill>
                <a:latin typeface="Times New Roman"/>
                <a:cs typeface="Times New Roman"/>
              </a:rPr>
              <a:t>to</a:t>
            </a:r>
            <a:r>
              <a:rPr sz="1100" spc="114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55" dirty="0">
                <a:solidFill>
                  <a:srgbClr val="3F4444"/>
                </a:solidFill>
                <a:latin typeface="Times New Roman"/>
                <a:cs typeface="Times New Roman"/>
              </a:rPr>
              <a:t>do</a:t>
            </a:r>
            <a:r>
              <a:rPr sz="1100" spc="29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0" dirty="0">
                <a:solidFill>
                  <a:srgbClr val="3F4444"/>
                </a:solidFill>
                <a:latin typeface="Times New Roman"/>
                <a:cs typeface="Times New Roman"/>
              </a:rPr>
              <a:t>more.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  <a:tabLst>
                <a:tab pos="240029" algn="l"/>
              </a:tabLst>
            </a:pPr>
            <a:r>
              <a:rPr sz="1100" spc="185" dirty="0">
                <a:solidFill>
                  <a:srgbClr val="3F4444"/>
                </a:solidFill>
                <a:latin typeface="Times New Roman"/>
                <a:cs typeface="Times New Roman"/>
              </a:rPr>
              <a:t>I</a:t>
            </a:r>
            <a:r>
              <a:rPr sz="1100" dirty="0">
                <a:solidFill>
                  <a:srgbClr val="3F4444"/>
                </a:solidFill>
                <a:latin typeface="Times New Roman"/>
                <a:cs typeface="Times New Roman"/>
              </a:rPr>
              <a:t>	</a:t>
            </a:r>
            <a:r>
              <a:rPr sz="1100" spc="280" dirty="0">
                <a:solidFill>
                  <a:srgbClr val="3F4444"/>
                </a:solidFill>
                <a:latin typeface="Times New Roman"/>
                <a:cs typeface="Times New Roman"/>
              </a:rPr>
              <a:t>there</a:t>
            </a:r>
            <a:r>
              <a:rPr sz="1100" spc="19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40" dirty="0">
                <a:solidFill>
                  <a:srgbClr val="3F4444"/>
                </a:solidFill>
                <a:latin typeface="Times New Roman"/>
                <a:cs typeface="Times New Roman"/>
              </a:rPr>
              <a:t>any</a:t>
            </a:r>
            <a:r>
              <a:rPr sz="1100" spc="22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65" dirty="0">
                <a:solidFill>
                  <a:srgbClr val="3F4444"/>
                </a:solidFill>
                <a:latin typeface="Times New Roman"/>
                <a:cs typeface="Times New Roman"/>
              </a:rPr>
              <a:t>relation</a:t>
            </a:r>
            <a:r>
              <a:rPr sz="1100" spc="37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25" dirty="0">
                <a:solidFill>
                  <a:srgbClr val="3F4444"/>
                </a:solidFill>
                <a:latin typeface="Times New Roman"/>
                <a:cs typeface="Times New Roman"/>
              </a:rPr>
              <a:t>between</a:t>
            </a:r>
            <a:r>
              <a:rPr sz="1100" spc="36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35" dirty="0">
                <a:solidFill>
                  <a:srgbClr val="3F4444"/>
                </a:solidFill>
                <a:latin typeface="Times New Roman"/>
                <a:cs typeface="Times New Roman"/>
              </a:rPr>
              <a:t>work</a:t>
            </a:r>
            <a:r>
              <a:rPr sz="1100" spc="2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5" dirty="0">
                <a:solidFill>
                  <a:srgbClr val="3F4444"/>
                </a:solidFill>
                <a:latin typeface="Times New Roman"/>
                <a:cs typeface="Times New Roman"/>
              </a:rPr>
              <a:t>and</a:t>
            </a:r>
            <a:r>
              <a:rPr sz="1100" spc="26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5" dirty="0">
                <a:solidFill>
                  <a:srgbClr val="3F4444"/>
                </a:solidFill>
                <a:latin typeface="Times New Roman"/>
                <a:cs typeface="Times New Roman"/>
              </a:rPr>
              <a:t>energy?</a:t>
            </a:r>
            <a:endParaRPr sz="1100">
              <a:latin typeface="Times New Roman"/>
              <a:cs typeface="Times New Roman"/>
            </a:endParaRPr>
          </a:p>
          <a:p>
            <a:pPr marL="56515">
              <a:lnSpc>
                <a:spcPct val="100000"/>
              </a:lnSpc>
              <a:spcBef>
                <a:spcPts val="1115"/>
              </a:spcBef>
            </a:pPr>
            <a:r>
              <a:rPr sz="1500" b="1" spc="425" dirty="0">
                <a:solidFill>
                  <a:srgbClr val="1A4F95"/>
                </a:solidFill>
                <a:latin typeface="Courier New"/>
                <a:cs typeface="Courier New"/>
              </a:rPr>
              <a:t>VVork</a:t>
            </a:r>
            <a:endParaRPr sz="1500">
              <a:latin typeface="Courier New"/>
              <a:cs typeface="Courier New"/>
            </a:endParaRPr>
          </a:p>
          <a:p>
            <a:pPr marL="886460" marR="1584960" indent="405130">
              <a:lnSpc>
                <a:spcPct val="125600"/>
              </a:lnSpc>
              <a:spcBef>
                <a:spcPts val="1675"/>
              </a:spcBef>
            </a:pPr>
            <a:r>
              <a:rPr sz="1100" spc="360" dirty="0">
                <a:solidFill>
                  <a:srgbClr val="3F4444"/>
                </a:solidFill>
                <a:latin typeface="Times New Roman"/>
                <a:cs typeface="Times New Roman"/>
              </a:rPr>
              <a:t>Manju</a:t>
            </a:r>
            <a:r>
              <a:rPr sz="1100" spc="31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95" dirty="0">
                <a:solidFill>
                  <a:srgbClr val="3F4444"/>
                </a:solidFill>
                <a:latin typeface="Times New Roman"/>
                <a:cs typeface="Times New Roman"/>
              </a:rPr>
              <a:t>reads</a:t>
            </a:r>
            <a:r>
              <a:rPr sz="1100" spc="21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5" dirty="0">
                <a:solidFill>
                  <a:srgbClr val="3F4444"/>
                </a:solidFill>
                <a:latin typeface="Times New Roman"/>
                <a:cs typeface="Times New Roman"/>
              </a:rPr>
              <a:t>a</a:t>
            </a:r>
            <a:r>
              <a:rPr sz="1100" spc="21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5" dirty="0">
                <a:solidFill>
                  <a:srgbClr val="3F4444"/>
                </a:solidFill>
                <a:latin typeface="Times New Roman"/>
                <a:cs typeface="Times New Roman"/>
              </a:rPr>
              <a:t>book.</a:t>
            </a:r>
            <a:r>
              <a:rPr sz="1100" spc="28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30" dirty="0">
                <a:solidFill>
                  <a:srgbClr val="3F4444"/>
                </a:solidFill>
                <a:latin typeface="Times New Roman"/>
                <a:cs typeface="Times New Roman"/>
              </a:rPr>
              <a:t>Reading</a:t>
            </a:r>
            <a:r>
              <a:rPr sz="1100" spc="204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35" dirty="0">
                <a:solidFill>
                  <a:srgbClr val="3F4444"/>
                </a:solidFill>
                <a:latin typeface="Times New Roman"/>
                <a:cs typeface="Times New Roman"/>
              </a:rPr>
              <a:t>is</a:t>
            </a:r>
            <a:r>
              <a:rPr sz="1100" spc="229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0" dirty="0">
                <a:solidFill>
                  <a:srgbClr val="3F4444"/>
                </a:solidFill>
                <a:latin typeface="Times New Roman"/>
                <a:cs typeface="Times New Roman"/>
              </a:rPr>
              <a:t>a</a:t>
            </a:r>
            <a:r>
              <a:rPr sz="1100" spc="21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90" dirty="0">
                <a:solidFill>
                  <a:srgbClr val="3F4444"/>
                </a:solidFill>
                <a:latin typeface="Times New Roman"/>
                <a:cs typeface="Times New Roman"/>
              </a:rPr>
              <a:t>kind </a:t>
            </a:r>
            <a:r>
              <a:rPr sz="1100" spc="300" dirty="0">
                <a:solidFill>
                  <a:srgbClr val="3F4444"/>
                </a:solidFill>
                <a:latin typeface="Times New Roman"/>
                <a:cs typeface="Times New Roman"/>
              </a:rPr>
              <a:t>o:fmental</a:t>
            </a:r>
            <a:r>
              <a:rPr sz="1100" spc="26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25" dirty="0">
                <a:solidFill>
                  <a:srgbClr val="3F4444"/>
                </a:solidFill>
                <a:latin typeface="Times New Roman"/>
                <a:cs typeface="Times New Roman"/>
              </a:rPr>
              <a:t>work.</a:t>
            </a:r>
            <a:endParaRPr sz="1100">
              <a:latin typeface="Times New Roman"/>
              <a:cs typeface="Times New Roman"/>
            </a:endParaRPr>
          </a:p>
          <a:p>
            <a:pPr marL="890905" marR="1845310" indent="455930">
              <a:lnSpc>
                <a:spcPct val="122000"/>
              </a:lnSpc>
              <a:spcBef>
                <a:spcPts val="50"/>
              </a:spcBef>
            </a:pPr>
            <a:r>
              <a:rPr sz="1100" spc="330" dirty="0">
                <a:solidFill>
                  <a:srgbClr val="3F4444"/>
                </a:solidFill>
                <a:latin typeface="Times New Roman"/>
                <a:cs typeface="Times New Roman"/>
              </a:rPr>
              <a:t>Raju</a:t>
            </a:r>
            <a:r>
              <a:rPr sz="1100" spc="26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35" dirty="0">
                <a:solidFill>
                  <a:srgbClr val="3F4444"/>
                </a:solidFill>
                <a:latin typeface="Times New Roman"/>
                <a:cs typeface="Times New Roman"/>
              </a:rPr>
              <a:t>is</a:t>
            </a:r>
            <a:r>
              <a:rPr sz="1100" spc="1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25" dirty="0">
                <a:solidFill>
                  <a:srgbClr val="3F4444"/>
                </a:solidFill>
                <a:latin typeface="Times New Roman"/>
                <a:cs typeface="Times New Roman"/>
              </a:rPr>
              <a:t>pushing</a:t>
            </a:r>
            <a:r>
              <a:rPr sz="1100" spc="29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20" dirty="0">
                <a:solidFill>
                  <a:srgbClr val="3F4444"/>
                </a:solidFill>
                <a:latin typeface="Times New Roman"/>
                <a:cs typeface="Times New Roman"/>
              </a:rPr>
              <a:t>a</a:t>
            </a:r>
            <a:r>
              <a:rPr sz="1100" spc="19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80" dirty="0">
                <a:solidFill>
                  <a:srgbClr val="3F4444"/>
                </a:solidFill>
                <a:latin typeface="Times New Roman"/>
                <a:cs typeface="Times New Roman"/>
              </a:rPr>
              <a:t>wall.</a:t>
            </a:r>
            <a:r>
              <a:rPr sz="1100" spc="1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405" dirty="0">
                <a:solidFill>
                  <a:srgbClr val="3F4444"/>
                </a:solidFill>
                <a:latin typeface="Times New Roman"/>
                <a:cs typeface="Times New Roman"/>
              </a:rPr>
              <a:t>He</a:t>
            </a:r>
            <a:r>
              <a:rPr sz="1100" spc="1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40" dirty="0">
                <a:solidFill>
                  <a:srgbClr val="3F4444"/>
                </a:solidFill>
                <a:latin typeface="Times New Roman"/>
                <a:cs typeface="Times New Roman"/>
              </a:rPr>
              <a:t>is</a:t>
            </a:r>
            <a:r>
              <a:rPr sz="1100" spc="19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30" dirty="0">
                <a:solidFill>
                  <a:srgbClr val="3F4444"/>
                </a:solidFill>
                <a:latin typeface="Times New Roman"/>
                <a:cs typeface="Times New Roman"/>
              </a:rPr>
              <a:t>doing </a:t>
            </a:r>
            <a:r>
              <a:rPr sz="1100" spc="355" dirty="0">
                <a:solidFill>
                  <a:srgbClr val="3F4444"/>
                </a:solidFill>
                <a:latin typeface="Times New Roman"/>
                <a:cs typeface="Times New Roman"/>
              </a:rPr>
              <a:t>work</a:t>
            </a:r>
            <a:r>
              <a:rPr sz="1100" spc="26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45" dirty="0">
                <a:solidFill>
                  <a:srgbClr val="3F4444"/>
                </a:solidFill>
                <a:latin typeface="Times New Roman"/>
                <a:cs typeface="Times New Roman"/>
              </a:rPr>
              <a:t>phy</a:t>
            </a:r>
            <a:r>
              <a:rPr sz="1100" spc="45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70" dirty="0">
                <a:solidFill>
                  <a:srgbClr val="3F4444"/>
                </a:solidFill>
                <a:latin typeface="Times New Roman"/>
                <a:cs typeface="Times New Roman"/>
              </a:rPr>
              <a:t>ically</a:t>
            </a:r>
            <a:r>
              <a:rPr sz="1100" spc="-14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-350" dirty="0">
                <a:solidFill>
                  <a:srgbClr val="3F4444"/>
                </a:solidFill>
                <a:latin typeface="Times New Roman"/>
                <a:cs typeface="Times New Roman"/>
              </a:rPr>
              <a:t>_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100">
              <a:latin typeface="Times New Roman"/>
              <a:cs typeface="Times New Roman"/>
            </a:endParaRPr>
          </a:p>
          <a:p>
            <a:pPr marL="19685" marR="276860" indent="413384">
              <a:lnSpc>
                <a:spcPct val="128400"/>
              </a:lnSpc>
              <a:tabLst>
                <a:tab pos="682625" algn="l"/>
                <a:tab pos="1973580" algn="l"/>
                <a:tab pos="2905125" algn="l"/>
              </a:tabLst>
            </a:pPr>
            <a:r>
              <a:rPr sz="1100" spc="-25" dirty="0">
                <a:solidFill>
                  <a:srgbClr val="3F4444"/>
                </a:solidFill>
                <a:latin typeface="Times New Roman"/>
                <a:cs typeface="Times New Roman"/>
              </a:rPr>
              <a:t>In</a:t>
            </a:r>
            <a:r>
              <a:rPr sz="1100" dirty="0">
                <a:solidFill>
                  <a:srgbClr val="3F4444"/>
                </a:solidFill>
                <a:latin typeface="Times New Roman"/>
                <a:cs typeface="Times New Roman"/>
              </a:rPr>
              <a:t>	</a:t>
            </a:r>
            <a:r>
              <a:rPr sz="1100" spc="320" dirty="0">
                <a:solidFill>
                  <a:srgbClr val="3F4444"/>
                </a:solidFill>
                <a:latin typeface="Times New Roman"/>
                <a:cs typeface="Times New Roman"/>
              </a:rPr>
              <a:t>day-</a:t>
            </a:r>
            <a:r>
              <a:rPr sz="1100" spc="265" dirty="0">
                <a:solidFill>
                  <a:srgbClr val="3F4444"/>
                </a:solidFill>
                <a:latin typeface="Times New Roman"/>
                <a:cs typeface="Times New Roman"/>
              </a:rPr>
              <a:t>to-</a:t>
            </a:r>
            <a:r>
              <a:rPr sz="1100" spc="345" dirty="0">
                <a:solidFill>
                  <a:srgbClr val="3F4444"/>
                </a:solidFill>
                <a:latin typeface="Times New Roman"/>
                <a:cs typeface="Times New Roman"/>
              </a:rPr>
              <a:t>day</a:t>
            </a:r>
            <a:r>
              <a:rPr sz="1100" spc="27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185" dirty="0">
                <a:solidFill>
                  <a:srgbClr val="3F4444"/>
                </a:solidFill>
                <a:latin typeface="Times New Roman"/>
                <a:cs typeface="Times New Roman"/>
              </a:rPr>
              <a:t>life</a:t>
            </a:r>
            <a:r>
              <a:rPr sz="1100" spc="185" dirty="0">
                <a:solidFill>
                  <a:srgbClr val="5D6464"/>
                </a:solidFill>
                <a:latin typeface="Times New Roman"/>
                <a:cs typeface="Times New Roman"/>
              </a:rPr>
              <a:t>,.</a:t>
            </a:r>
            <a:r>
              <a:rPr sz="1100" spc="50" dirty="0">
                <a:solidFill>
                  <a:srgbClr val="5D6464"/>
                </a:solidFill>
                <a:latin typeface="Times New Roman"/>
                <a:cs typeface="Times New Roman"/>
              </a:rPr>
              <a:t> </a:t>
            </a:r>
            <a:r>
              <a:rPr sz="900" spc="315" dirty="0">
                <a:solidFill>
                  <a:srgbClr val="3F4444"/>
                </a:solidFill>
                <a:latin typeface="Arial"/>
                <a:cs typeface="Arial"/>
              </a:rPr>
              <a:t>we</a:t>
            </a:r>
            <a:r>
              <a:rPr sz="900" spc="125" dirty="0">
                <a:solidFill>
                  <a:srgbClr val="3F4444"/>
                </a:solidFill>
                <a:latin typeface="Arial"/>
                <a:cs typeface="Arial"/>
              </a:rPr>
              <a:t>  </a:t>
            </a:r>
            <a:r>
              <a:rPr sz="1100" spc="315" dirty="0">
                <a:solidFill>
                  <a:srgbClr val="3F4444"/>
                </a:solidFill>
                <a:latin typeface="Times New Roman"/>
                <a:cs typeface="Times New Roman"/>
              </a:rPr>
              <a:t>consider</a:t>
            </a:r>
            <a:r>
              <a:rPr sz="1100" spc="15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55" dirty="0">
                <a:solidFill>
                  <a:srgbClr val="3F4444"/>
                </a:solidFill>
                <a:latin typeface="Times New Roman"/>
                <a:cs typeface="Times New Roman"/>
              </a:rPr>
              <a:t>any</a:t>
            </a:r>
            <a:r>
              <a:rPr sz="1100" spc="2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70" dirty="0">
                <a:solidFill>
                  <a:srgbClr val="3F4444"/>
                </a:solidFill>
                <a:latin typeface="Times New Roman"/>
                <a:cs typeface="Times New Roman"/>
              </a:rPr>
              <a:t>u</a:t>
            </a:r>
            <a:r>
              <a:rPr sz="1100" spc="38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00" dirty="0">
                <a:solidFill>
                  <a:srgbClr val="3F4444"/>
                </a:solidFill>
                <a:latin typeface="Times New Roman"/>
                <a:cs typeface="Times New Roman"/>
              </a:rPr>
              <a:t>efu]</a:t>
            </a:r>
            <a:r>
              <a:rPr sz="1100" spc="165" dirty="0">
                <a:solidFill>
                  <a:srgbClr val="3F4444"/>
                </a:solidFill>
                <a:latin typeface="Times New Roman"/>
                <a:cs typeface="Times New Roman"/>
              </a:rPr>
              <a:t>  </a:t>
            </a:r>
            <a:r>
              <a:rPr sz="1100" spc="280" dirty="0">
                <a:solidFill>
                  <a:srgbClr val="3F4444"/>
                </a:solidFill>
                <a:latin typeface="Times New Roman"/>
                <a:cs typeface="Times New Roman"/>
              </a:rPr>
              <a:t>physical</a:t>
            </a:r>
            <a:r>
              <a:rPr sz="1100" spc="26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85" dirty="0">
                <a:solidFill>
                  <a:srgbClr val="3F4444"/>
                </a:solidFill>
                <a:latin typeface="Times New Roman"/>
                <a:cs typeface="Times New Roman"/>
              </a:rPr>
              <a:t>or</a:t>
            </a:r>
            <a:r>
              <a:rPr sz="1100" spc="310" dirty="0">
                <a:solidFill>
                  <a:srgbClr val="3F4444"/>
                </a:solidFill>
                <a:latin typeface="Times New Roman"/>
                <a:cs typeface="Times New Roman"/>
              </a:rPr>
              <a:t> mental </a:t>
            </a:r>
            <a:r>
              <a:rPr sz="1100" spc="315" dirty="0">
                <a:solidFill>
                  <a:srgbClr val="3F4444"/>
                </a:solidFill>
                <a:latin typeface="Times New Roman"/>
                <a:cs typeface="Times New Roman"/>
              </a:rPr>
              <a:t>labor</a:t>
            </a:r>
            <a:r>
              <a:rPr sz="1100" spc="15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5" dirty="0">
                <a:solidFill>
                  <a:srgbClr val="3F4444"/>
                </a:solidFill>
                <a:latin typeface="Times New Roman"/>
                <a:cs typeface="Times New Roman"/>
              </a:rPr>
              <a:t>as</a:t>
            </a:r>
            <a:r>
              <a:rPr sz="1100" spc="24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20" dirty="0">
                <a:solidFill>
                  <a:srgbClr val="3F4444"/>
                </a:solidFill>
                <a:latin typeface="Times New Roman"/>
                <a:cs typeface="Times New Roman"/>
              </a:rPr>
              <a:t>work.</a:t>
            </a:r>
            <a:r>
              <a:rPr sz="1100" spc="204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00" dirty="0">
                <a:solidFill>
                  <a:srgbClr val="3F4444"/>
                </a:solidFill>
                <a:latin typeface="Times New Roman"/>
                <a:cs typeface="Times New Roman"/>
              </a:rPr>
              <a:t>Acti</a:t>
            </a:r>
            <a:r>
              <a:rPr sz="1100" spc="210" dirty="0">
                <a:solidFill>
                  <a:srgbClr val="3F4444"/>
                </a:solidFill>
                <a:latin typeface="Times New Roman"/>
                <a:cs typeface="Times New Roman"/>
              </a:rPr>
              <a:t>  </a:t>
            </a:r>
            <a:r>
              <a:rPr sz="1100" spc="254" dirty="0">
                <a:solidFill>
                  <a:srgbClr val="3F4444"/>
                </a:solidFill>
                <a:latin typeface="Times New Roman"/>
                <a:cs typeface="Times New Roman"/>
              </a:rPr>
              <a:t>ities</a:t>
            </a:r>
            <a:r>
              <a:rPr sz="1100" spc="12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70" dirty="0">
                <a:solidFill>
                  <a:srgbClr val="3F4444"/>
                </a:solidFill>
                <a:latin typeface="Times New Roman"/>
                <a:cs typeface="Times New Roman"/>
              </a:rPr>
              <a:t>like</a:t>
            </a:r>
            <a:r>
              <a:rPr sz="1100" dirty="0">
                <a:solidFill>
                  <a:srgbClr val="3F4444"/>
                </a:solidFill>
                <a:latin typeface="Times New Roman"/>
                <a:cs typeface="Times New Roman"/>
              </a:rPr>
              <a:t>	</a:t>
            </a:r>
            <a:r>
              <a:rPr sz="1100" spc="310" dirty="0">
                <a:solidFill>
                  <a:srgbClr val="3F4444"/>
                </a:solidFill>
                <a:latin typeface="Times New Roman"/>
                <a:cs typeface="Times New Roman"/>
              </a:rPr>
              <a:t>playing</a:t>
            </a:r>
            <a:r>
              <a:rPr sz="1100" spc="21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85" dirty="0">
                <a:solidFill>
                  <a:srgbClr val="3F4444"/>
                </a:solidFill>
                <a:latin typeface="Times New Roman"/>
                <a:cs typeface="Times New Roman"/>
              </a:rPr>
              <a:t>in</a:t>
            </a:r>
            <a:r>
              <a:rPr sz="1100" spc="19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25" dirty="0">
                <a:solidFill>
                  <a:srgbClr val="3F4444"/>
                </a:solidFill>
                <a:latin typeface="Times New Roman"/>
                <a:cs typeface="Times New Roman"/>
              </a:rPr>
              <a:t>a</a:t>
            </a:r>
            <a:r>
              <a:rPr sz="1100" spc="24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40" dirty="0">
                <a:solidFill>
                  <a:srgbClr val="3F4444"/>
                </a:solidFill>
                <a:latin typeface="Times New Roman"/>
                <a:cs typeface="Times New Roman"/>
              </a:rPr>
              <a:t>field</a:t>
            </a:r>
            <a:r>
              <a:rPr sz="1100" spc="31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90" dirty="0">
                <a:solidFill>
                  <a:srgbClr val="3F4444"/>
                </a:solidFill>
                <a:latin typeface="Times New Roman"/>
                <a:cs typeface="Times New Roman"/>
              </a:rPr>
              <a:t>talking</a:t>
            </a:r>
            <a:r>
              <a:rPr sz="1100" spc="31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75" dirty="0">
                <a:solidFill>
                  <a:srgbClr val="3F4444"/>
                </a:solidFill>
                <a:latin typeface="Times New Roman"/>
                <a:cs typeface="Times New Roman"/>
              </a:rPr>
              <a:t>with </a:t>
            </a:r>
            <a:r>
              <a:rPr sz="1100" spc="295" dirty="0">
                <a:solidFill>
                  <a:srgbClr val="3F4444"/>
                </a:solidFill>
                <a:latin typeface="Times New Roman"/>
                <a:cs typeface="Times New Roman"/>
              </a:rPr>
              <a:t>friend</a:t>
            </a:r>
            <a:r>
              <a:rPr sz="1100" spc="47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3F4444"/>
                </a:solidFill>
                <a:latin typeface="Times New Roman"/>
                <a:cs typeface="Times New Roman"/>
              </a:rPr>
              <a:t>,.</a:t>
            </a:r>
            <a:r>
              <a:rPr sz="1100" spc="15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80" dirty="0">
                <a:solidFill>
                  <a:srgbClr val="3F4444"/>
                </a:solidFill>
                <a:latin typeface="Times New Roman"/>
                <a:cs typeface="Times New Roman"/>
              </a:rPr>
              <a:t>hun:uning</a:t>
            </a:r>
            <a:r>
              <a:rPr sz="1100" spc="21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25" dirty="0">
                <a:solidFill>
                  <a:srgbClr val="3F4444"/>
                </a:solidFill>
                <a:latin typeface="Times New Roman"/>
                <a:cs typeface="Times New Roman"/>
              </a:rPr>
              <a:t>a</a:t>
            </a:r>
            <a:r>
              <a:rPr sz="1100" dirty="0">
                <a:solidFill>
                  <a:srgbClr val="3F4444"/>
                </a:solidFill>
                <a:latin typeface="Times New Roman"/>
                <a:cs typeface="Times New Roman"/>
              </a:rPr>
              <a:t>	</a:t>
            </a:r>
            <a:r>
              <a:rPr sz="1100" spc="215" dirty="0">
                <a:solidFill>
                  <a:srgbClr val="262D31"/>
                </a:solidFill>
                <a:latin typeface="Times New Roman"/>
                <a:cs typeface="Times New Roman"/>
              </a:rPr>
              <a:t>t</a:t>
            </a:r>
            <a:r>
              <a:rPr sz="1100" spc="215" dirty="0">
                <a:solidFill>
                  <a:srgbClr val="3F4444"/>
                </a:solidFill>
                <a:latin typeface="Times New Roman"/>
                <a:cs typeface="Times New Roman"/>
              </a:rPr>
              <a:t>une,.</a:t>
            </a:r>
            <a:r>
              <a:rPr sz="1100" spc="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85" dirty="0">
                <a:solidFill>
                  <a:srgbClr val="3F4444"/>
                </a:solidFill>
                <a:latin typeface="Times New Roman"/>
                <a:cs typeface="Times New Roman"/>
              </a:rPr>
              <a:t>wa</a:t>
            </a:r>
            <a:r>
              <a:rPr sz="1100" spc="285" dirty="0">
                <a:solidFill>
                  <a:srgbClr val="262D31"/>
                </a:solidFill>
                <a:latin typeface="Times New Roman"/>
                <a:cs typeface="Times New Roman"/>
              </a:rPr>
              <a:t>t</a:t>
            </a:r>
            <a:r>
              <a:rPr sz="1100" spc="285" dirty="0">
                <a:solidFill>
                  <a:srgbClr val="3F4444"/>
                </a:solidFill>
                <a:latin typeface="Times New Roman"/>
                <a:cs typeface="Times New Roman"/>
              </a:rPr>
              <a:t>ching</a:t>
            </a:r>
            <a:r>
              <a:rPr sz="1100" spc="145" dirty="0">
                <a:solidFill>
                  <a:srgbClr val="3F4444"/>
                </a:solidFill>
                <a:latin typeface="Times New Roman"/>
                <a:cs typeface="Times New Roman"/>
              </a:rPr>
              <a:t>  </a:t>
            </a:r>
            <a:r>
              <a:rPr sz="1100" spc="275" dirty="0">
                <a:solidFill>
                  <a:srgbClr val="3F4444"/>
                </a:solidFill>
                <a:latin typeface="Times New Roman"/>
                <a:cs typeface="Times New Roman"/>
              </a:rPr>
              <a:t>a</a:t>
            </a:r>
            <a:r>
              <a:rPr sz="1100" spc="250" dirty="0">
                <a:solidFill>
                  <a:srgbClr val="3F4444"/>
                </a:solidFill>
                <a:latin typeface="Times New Roman"/>
                <a:cs typeface="Times New Roman"/>
              </a:rPr>
              <a:t> movie,.</a:t>
            </a:r>
            <a:r>
              <a:rPr sz="1100" spc="22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85" dirty="0">
                <a:solidFill>
                  <a:srgbClr val="3F4444"/>
                </a:solidFill>
                <a:latin typeface="Times New Roman"/>
                <a:cs typeface="Times New Roman"/>
              </a:rPr>
              <a:t>and</a:t>
            </a:r>
            <a:r>
              <a:rPr sz="1100" spc="37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95" dirty="0">
                <a:solidFill>
                  <a:srgbClr val="3F4444"/>
                </a:solidFill>
                <a:latin typeface="Times New Roman"/>
                <a:cs typeface="Times New Roman"/>
              </a:rPr>
              <a:t>attend·ng</a:t>
            </a:r>
            <a:r>
              <a:rPr sz="1100" spc="22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65" dirty="0">
                <a:solidFill>
                  <a:srgbClr val="3F4444"/>
                </a:solidFill>
                <a:latin typeface="Times New Roman"/>
                <a:cs typeface="Times New Roman"/>
              </a:rPr>
              <a:t>a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981075" algn="l"/>
              </a:tabLst>
            </a:pPr>
            <a:r>
              <a:rPr sz="1100" spc="185" dirty="0">
                <a:solidFill>
                  <a:srgbClr val="3F4444"/>
                </a:solidFill>
                <a:latin typeface="Times New Roman"/>
                <a:cs typeface="Times New Roman"/>
              </a:rPr>
              <a:t>:fiunction</a:t>
            </a:r>
            <a:r>
              <a:rPr sz="1100" dirty="0">
                <a:solidFill>
                  <a:srgbClr val="3F4444"/>
                </a:solidFill>
                <a:latin typeface="Times New Roman"/>
                <a:cs typeface="Times New Roman"/>
              </a:rPr>
              <a:t>	</a:t>
            </a:r>
            <a:r>
              <a:rPr sz="1100" spc="195" dirty="0">
                <a:solidFill>
                  <a:srgbClr val="3F4444"/>
                </a:solidFill>
                <a:latin typeface="Times New Roman"/>
                <a:cs typeface="Times New Roman"/>
              </a:rPr>
              <a:t>are</a:t>
            </a:r>
            <a:r>
              <a:rPr sz="1100" spc="49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54" dirty="0">
                <a:solidFill>
                  <a:srgbClr val="3F4444"/>
                </a:solidFill>
                <a:latin typeface="Times New Roman"/>
                <a:cs typeface="Times New Roman"/>
              </a:rPr>
              <a:t>sometirn.es</a:t>
            </a:r>
            <a:r>
              <a:rPr sz="1100" spc="20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54" dirty="0">
                <a:solidFill>
                  <a:srgbClr val="3F4444"/>
                </a:solidFill>
                <a:latin typeface="Times New Roman"/>
                <a:cs typeface="Times New Roman"/>
              </a:rPr>
              <a:t>not</a:t>
            </a:r>
            <a:r>
              <a:rPr sz="1100" spc="39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0" dirty="0">
                <a:solidFill>
                  <a:srgbClr val="3F4444"/>
                </a:solidFill>
                <a:latin typeface="Times New Roman"/>
                <a:cs typeface="Times New Roman"/>
              </a:rPr>
              <a:t>considered</a:t>
            </a:r>
            <a:r>
              <a:rPr sz="1100" spc="27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80" dirty="0">
                <a:solidFill>
                  <a:srgbClr val="3F4444"/>
                </a:solidFill>
                <a:latin typeface="Times New Roman"/>
                <a:cs typeface="Times New Roman"/>
              </a:rPr>
              <a:t>to</a:t>
            </a:r>
            <a:r>
              <a:rPr sz="1100" spc="22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35" dirty="0">
                <a:solidFill>
                  <a:srgbClr val="3F4444"/>
                </a:solidFill>
                <a:latin typeface="Times New Roman"/>
                <a:cs typeface="Times New Roman"/>
              </a:rPr>
              <a:t>be</a:t>
            </a:r>
            <a:r>
              <a:rPr sz="1100" spc="21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10" dirty="0">
                <a:solidFill>
                  <a:srgbClr val="3F4444"/>
                </a:solidFill>
                <a:latin typeface="Times New Roman"/>
                <a:cs typeface="Times New Roman"/>
              </a:rPr>
              <a:t>work.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51904" y="5707837"/>
            <a:ext cx="14935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385" dirty="0">
                <a:solidFill>
                  <a:srgbClr val="3F4444"/>
                </a:solidFill>
                <a:latin typeface="Times New Roman"/>
                <a:cs typeface="Times New Roman"/>
              </a:rPr>
              <a:t>What</a:t>
            </a:r>
            <a:r>
              <a:rPr sz="1100" spc="14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45" dirty="0">
                <a:solidFill>
                  <a:srgbClr val="3F4444"/>
                </a:solidFill>
                <a:latin typeface="Times New Roman"/>
                <a:cs typeface="Times New Roman"/>
              </a:rPr>
              <a:t>con</a:t>
            </a:r>
            <a:r>
              <a:rPr sz="1100" spc="49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40" dirty="0">
                <a:solidFill>
                  <a:srgbClr val="3F4444"/>
                </a:solidFill>
                <a:latin typeface="Times New Roman"/>
                <a:cs typeface="Times New Roman"/>
              </a:rPr>
              <a:t>titute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9601" y="5695119"/>
            <a:ext cx="36963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42720" algn="l"/>
              </a:tabLst>
            </a:pPr>
            <a:r>
              <a:rPr sz="1100" spc="320" dirty="0">
                <a:solidFill>
                  <a:srgbClr val="3F4444"/>
                </a:solidFill>
                <a:latin typeface="Times New Roman"/>
                <a:cs typeface="Times New Roman"/>
              </a:rPr>
              <a:t>work</a:t>
            </a:r>
            <a:r>
              <a:rPr sz="1100" spc="320" dirty="0">
                <a:solidFill>
                  <a:srgbClr val="5D6464"/>
                </a:solidFill>
                <a:latin typeface="Times New Roman"/>
                <a:cs typeface="Times New Roman"/>
              </a:rPr>
              <a:t>"</a:t>
            </a:r>
            <a:r>
              <a:rPr sz="1100" spc="190" dirty="0">
                <a:solidFill>
                  <a:srgbClr val="5D6464"/>
                </a:solidFill>
                <a:latin typeface="Times New Roman"/>
                <a:cs typeface="Times New Roman"/>
              </a:rPr>
              <a:t> </a:t>
            </a:r>
            <a:r>
              <a:rPr sz="1100" spc="330" dirty="0">
                <a:solidFill>
                  <a:srgbClr val="3F4444"/>
                </a:solidFill>
                <a:latin typeface="Times New Roman"/>
                <a:cs typeface="Times New Roman"/>
              </a:rPr>
              <a:t>depend</a:t>
            </a:r>
            <a:r>
              <a:rPr sz="1100" dirty="0">
                <a:solidFill>
                  <a:srgbClr val="3F4444"/>
                </a:solidFill>
                <a:latin typeface="Times New Roman"/>
                <a:cs typeface="Times New Roman"/>
              </a:rPr>
              <a:t>	</a:t>
            </a:r>
            <a:r>
              <a:rPr sz="1100" spc="355" dirty="0">
                <a:solidFill>
                  <a:srgbClr val="3F4444"/>
                </a:solidFill>
                <a:latin typeface="Times New Roman"/>
                <a:cs typeface="Times New Roman"/>
              </a:rPr>
              <a:t>on</a:t>
            </a:r>
            <a:r>
              <a:rPr sz="1100" spc="300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285" dirty="0">
                <a:solidFill>
                  <a:srgbClr val="3F4444"/>
                </a:solidFill>
                <a:latin typeface="Times New Roman"/>
                <a:cs typeface="Times New Roman"/>
              </a:rPr>
              <a:t>the</a:t>
            </a:r>
            <a:r>
              <a:rPr sz="1100" spc="229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200" spc="430" dirty="0">
                <a:solidFill>
                  <a:srgbClr val="3F4444"/>
                </a:solidFill>
                <a:latin typeface="Times New Roman"/>
                <a:cs typeface="Times New Roman"/>
              </a:rPr>
              <a:t>way</a:t>
            </a:r>
            <a:r>
              <a:rPr sz="1200" spc="-6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365" dirty="0">
                <a:solidFill>
                  <a:srgbClr val="3F4444"/>
                </a:solidFill>
                <a:latin typeface="Times New Roman"/>
                <a:cs typeface="Times New Roman"/>
              </a:rPr>
              <a:t>w-</a:t>
            </a:r>
            <a:r>
              <a:rPr sz="1100" spc="270" dirty="0">
                <a:solidFill>
                  <a:srgbClr val="3F4444"/>
                </a:solidFill>
                <a:latin typeface="Times New Roman"/>
                <a:cs typeface="Times New Roman"/>
              </a:rPr>
              <a:t>edefine</a:t>
            </a:r>
            <a:r>
              <a:rPr sz="1100" spc="165" dirty="0">
                <a:solidFill>
                  <a:srgbClr val="3F4444"/>
                </a:solidFill>
                <a:latin typeface="Times New Roman"/>
                <a:cs typeface="Times New Roman"/>
              </a:rPr>
              <a:t> </a:t>
            </a:r>
            <a:r>
              <a:rPr sz="1100" spc="175" dirty="0">
                <a:solidFill>
                  <a:srgbClr val="3F4444"/>
                </a:solidFill>
                <a:latin typeface="Times New Roman"/>
                <a:cs typeface="Times New Roman"/>
              </a:rPr>
              <a:t>it.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4524" y="6109722"/>
            <a:ext cx="131445" cy="834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80"/>
              </a:lnSpc>
              <a:spcBef>
                <a:spcPts val="100"/>
              </a:spcBef>
            </a:pPr>
            <a:r>
              <a:rPr sz="1300" spc="-50" dirty="0">
                <a:solidFill>
                  <a:srgbClr val="00AF4F"/>
                </a:solidFill>
                <a:latin typeface="Arial"/>
                <a:cs typeface="Arial"/>
              </a:rPr>
              <a:t>■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200"/>
              </a:lnSpc>
            </a:pPr>
            <a:r>
              <a:rPr sz="1300" spc="-50" dirty="0">
                <a:solidFill>
                  <a:srgbClr val="00AF4F"/>
                </a:solidFill>
                <a:latin typeface="Arial"/>
                <a:cs typeface="Arial"/>
              </a:rPr>
              <a:t>■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200"/>
              </a:lnSpc>
            </a:pPr>
            <a:r>
              <a:rPr sz="1300" spc="-50" dirty="0">
                <a:solidFill>
                  <a:srgbClr val="00AF4F"/>
                </a:solidFill>
                <a:latin typeface="Arial"/>
                <a:cs typeface="Arial"/>
              </a:rPr>
              <a:t>■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200"/>
              </a:lnSpc>
            </a:pPr>
            <a:r>
              <a:rPr sz="1300" spc="-50" dirty="0">
                <a:solidFill>
                  <a:srgbClr val="00AF4F"/>
                </a:solidFill>
                <a:latin typeface="Arial"/>
                <a:cs typeface="Arial"/>
              </a:rPr>
              <a:t>■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380"/>
              </a:lnSpc>
            </a:pPr>
            <a:r>
              <a:rPr sz="1300" spc="-50" dirty="0">
                <a:solidFill>
                  <a:srgbClr val="00AF4F"/>
                </a:solidFill>
                <a:latin typeface="Arial"/>
                <a:cs typeface="Arial"/>
              </a:rPr>
              <a:t>■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84831" y="6518730"/>
            <a:ext cx="635444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955" dirty="0">
                <a:solidFill>
                  <a:srgbClr val="62ACCF"/>
                </a:solidFill>
                <a:latin typeface="Arial"/>
                <a:cs typeface="Arial"/>
              </a:rPr>
              <a:t>11-</a:t>
            </a:r>
            <a:r>
              <a:rPr sz="700" b="1" spc="655" dirty="0">
                <a:solidFill>
                  <a:srgbClr val="62ACCF"/>
                </a:solidFill>
                <a:latin typeface="Arial"/>
                <a:cs typeface="Arial"/>
              </a:rPr>
              <a:t>-------------------------------</a:t>
            </a:r>
            <a:r>
              <a:rPr sz="700" b="1" spc="660" dirty="0">
                <a:solidFill>
                  <a:srgbClr val="62ACCF"/>
                </a:solidFill>
                <a:latin typeface="Arial"/>
                <a:cs typeface="Arial"/>
              </a:rPr>
              <a:t>-</a:t>
            </a:r>
            <a:r>
              <a:rPr sz="700" b="1" spc="1100" dirty="0">
                <a:solidFill>
                  <a:srgbClr val="62ACCF"/>
                </a:solidFill>
                <a:latin typeface="Arial"/>
                <a:cs typeface="Arial"/>
              </a:rPr>
              <a:t>1.</a:t>
            </a:r>
            <a:r>
              <a:rPr sz="700" b="1" spc="1100" dirty="0">
                <a:solidFill>
                  <a:srgbClr val="0C60A5"/>
                </a:solidFill>
                <a:latin typeface="Arial"/>
                <a:cs typeface="Arial"/>
              </a:rPr>
              <a:t>Work</a:t>
            </a:r>
            <a:r>
              <a:rPr sz="700" b="1" spc="695" dirty="0">
                <a:solidFill>
                  <a:srgbClr val="0C60A5"/>
                </a:solidFill>
                <a:latin typeface="Arial"/>
                <a:cs typeface="Arial"/>
              </a:rPr>
              <a:t> </a:t>
            </a:r>
            <a:r>
              <a:rPr sz="700" b="1" spc="405" dirty="0">
                <a:solidFill>
                  <a:srgbClr val="0C60A5"/>
                </a:solidFill>
                <a:latin typeface="Arial"/>
                <a:cs typeface="Arial"/>
              </a:rPr>
              <a:t>anEdnergy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5147" y="0"/>
            <a:ext cx="10082530" cy="7548880"/>
            <a:chOff x="305147" y="0"/>
            <a:chExt cx="10082530" cy="7548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147" y="0"/>
              <a:ext cx="10082075" cy="75391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3538" y="2057269"/>
              <a:ext cx="1415884" cy="8912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5597" y="4181669"/>
              <a:ext cx="561471" cy="854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08754" y="4181667"/>
              <a:ext cx="0" cy="854710"/>
            </a:xfrm>
            <a:custGeom>
              <a:avLst/>
              <a:gdLst/>
              <a:ahLst/>
              <a:cxnLst/>
              <a:rect l="l" t="t" r="r" b="b"/>
              <a:pathLst>
                <a:path h="854710">
                  <a:moveTo>
                    <a:pt x="0" y="854643"/>
                  </a:moveTo>
                  <a:lnTo>
                    <a:pt x="0" y="0"/>
                  </a:lnTo>
                </a:path>
              </a:pathLst>
            </a:custGeom>
            <a:ln w="213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72506" y="708152"/>
              <a:ext cx="3259454" cy="3891915"/>
            </a:xfrm>
            <a:custGeom>
              <a:avLst/>
              <a:gdLst/>
              <a:ahLst/>
              <a:cxnLst/>
              <a:rect l="l" t="t" r="r" b="b"/>
              <a:pathLst>
                <a:path w="3259454" h="3891915">
                  <a:moveTo>
                    <a:pt x="0" y="0"/>
                  </a:moveTo>
                  <a:lnTo>
                    <a:pt x="3258974" y="0"/>
                  </a:lnTo>
                </a:path>
                <a:path w="3259454" h="3891915">
                  <a:moveTo>
                    <a:pt x="378382" y="274706"/>
                  </a:moveTo>
                  <a:lnTo>
                    <a:pt x="3258974" y="274706"/>
                  </a:lnTo>
                </a:path>
                <a:path w="3259454" h="3891915">
                  <a:moveTo>
                    <a:pt x="1843090" y="3681071"/>
                  </a:moveTo>
                  <a:lnTo>
                    <a:pt x="2660885" y="3681071"/>
                  </a:lnTo>
                </a:path>
                <a:path w="3259454" h="3891915">
                  <a:moveTo>
                    <a:pt x="1843090" y="3891679"/>
                  </a:moveTo>
                  <a:lnTo>
                    <a:pt x="2660885" y="3891679"/>
                  </a:lnTo>
                </a:path>
              </a:pathLst>
            </a:custGeom>
            <a:ln w="9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70595" y="4816545"/>
              <a:ext cx="2063114" cy="0"/>
            </a:xfrm>
            <a:custGeom>
              <a:avLst/>
              <a:gdLst/>
              <a:ahLst/>
              <a:cxnLst/>
              <a:rect l="l" t="t" r="r" b="b"/>
              <a:pathLst>
                <a:path w="2063115">
                  <a:moveTo>
                    <a:pt x="0" y="0"/>
                  </a:moveTo>
                  <a:lnTo>
                    <a:pt x="2062796" y="0"/>
                  </a:lnTo>
                </a:path>
              </a:pathLst>
            </a:custGeom>
            <a:ln w="61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23539" y="6419001"/>
              <a:ext cx="1391920" cy="220345"/>
            </a:xfrm>
            <a:custGeom>
              <a:avLst/>
              <a:gdLst/>
              <a:ahLst/>
              <a:cxnLst/>
              <a:rect l="l" t="t" r="r" b="b"/>
              <a:pathLst>
                <a:path w="1391920" h="220345">
                  <a:moveTo>
                    <a:pt x="0" y="0"/>
                  </a:moveTo>
                  <a:lnTo>
                    <a:pt x="1391472" y="0"/>
                  </a:lnTo>
                </a:path>
                <a:path w="1391920" h="220345">
                  <a:moveTo>
                    <a:pt x="0" y="219765"/>
                  </a:moveTo>
                  <a:lnTo>
                    <a:pt x="1391472" y="219765"/>
                  </a:lnTo>
                </a:path>
              </a:pathLst>
            </a:custGeom>
            <a:ln w="152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42648" y="7536142"/>
              <a:ext cx="695960" cy="0"/>
            </a:xfrm>
            <a:custGeom>
              <a:avLst/>
              <a:gdLst/>
              <a:ahLst/>
              <a:cxnLst/>
              <a:rect l="l" t="t" r="r" b="b"/>
              <a:pathLst>
                <a:path w="695960">
                  <a:moveTo>
                    <a:pt x="0" y="0"/>
                  </a:moveTo>
                  <a:lnTo>
                    <a:pt x="695736" y="0"/>
                  </a:lnTo>
                </a:path>
              </a:pathLst>
            </a:custGeom>
            <a:ln w="244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84712" y="4190824"/>
              <a:ext cx="503555" cy="375920"/>
            </a:xfrm>
            <a:custGeom>
              <a:avLst/>
              <a:gdLst/>
              <a:ahLst/>
              <a:cxnLst/>
              <a:rect l="l" t="t" r="r" b="b"/>
              <a:pathLst>
                <a:path w="503554" h="375920">
                  <a:moveTo>
                    <a:pt x="0" y="195347"/>
                  </a:moveTo>
                  <a:lnTo>
                    <a:pt x="503493" y="195347"/>
                  </a:lnTo>
                </a:path>
                <a:path w="503554" h="375920">
                  <a:moveTo>
                    <a:pt x="497390" y="375432"/>
                  </a:moveTo>
                  <a:lnTo>
                    <a:pt x="497390" y="0"/>
                  </a:lnTo>
                </a:path>
              </a:pathLst>
            </a:custGeom>
            <a:ln w="122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82102" y="4566256"/>
              <a:ext cx="0" cy="192405"/>
            </a:xfrm>
            <a:custGeom>
              <a:avLst/>
              <a:gdLst/>
              <a:ahLst/>
              <a:cxnLst/>
              <a:rect l="l" t="t" r="r" b="b"/>
              <a:pathLst>
                <a:path h="192404">
                  <a:moveTo>
                    <a:pt x="0" y="192294"/>
                  </a:moveTo>
                  <a:lnTo>
                    <a:pt x="0" y="0"/>
                  </a:lnTo>
                </a:path>
              </a:pathLst>
            </a:custGeom>
            <a:ln w="6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171698" y="1092251"/>
            <a:ext cx="38741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25" dirty="0">
                <a:solidFill>
                  <a:srgbClr val="827095"/>
                </a:solidFill>
                <a:latin typeface="Arial"/>
                <a:cs typeface="Arial"/>
              </a:rPr>
              <a:t>sc·entific</a:t>
            </a:r>
            <a:r>
              <a:rPr sz="1200" b="1" spc="190" dirty="0">
                <a:solidFill>
                  <a:srgbClr val="827095"/>
                </a:solidFill>
                <a:latin typeface="Arial"/>
                <a:cs typeface="Arial"/>
              </a:rPr>
              <a:t> </a:t>
            </a:r>
            <a:r>
              <a:rPr sz="1200" b="1" spc="509" dirty="0">
                <a:solidFill>
                  <a:srgbClr val="827095"/>
                </a:solidFill>
                <a:latin typeface="Arial"/>
                <a:cs typeface="Arial"/>
              </a:rPr>
              <a:t>Conception</a:t>
            </a:r>
            <a:r>
              <a:rPr sz="1200" b="1" spc="180" dirty="0">
                <a:solidFill>
                  <a:srgbClr val="827095"/>
                </a:solidFill>
                <a:latin typeface="Arial"/>
                <a:cs typeface="Arial"/>
              </a:rPr>
              <a:t> </a:t>
            </a:r>
            <a:r>
              <a:rPr sz="1200" b="1" spc="440" dirty="0">
                <a:solidFill>
                  <a:srgbClr val="827095"/>
                </a:solidFill>
                <a:latin typeface="Arial"/>
                <a:cs typeface="Arial"/>
              </a:rPr>
              <a:t>of</a:t>
            </a:r>
            <a:r>
              <a:rPr sz="1200" b="1" spc="290" dirty="0">
                <a:solidFill>
                  <a:srgbClr val="827095"/>
                </a:solidFill>
                <a:latin typeface="Arial"/>
                <a:cs typeface="Arial"/>
              </a:rPr>
              <a:t> </a:t>
            </a:r>
            <a:r>
              <a:rPr sz="1200" b="1" spc="580" dirty="0">
                <a:solidFill>
                  <a:srgbClr val="827095"/>
                </a:solidFill>
                <a:latin typeface="Arial"/>
                <a:cs typeface="Arial"/>
              </a:rPr>
              <a:t>work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45518" y="1385101"/>
            <a:ext cx="2423160" cy="40449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000" spc="500" dirty="0">
                <a:solidFill>
                  <a:srgbClr val="484D4D"/>
                </a:solidFill>
                <a:latin typeface="Arial"/>
                <a:cs typeface="Arial"/>
              </a:rPr>
              <a:t>To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295" dirty="0">
                <a:solidFill>
                  <a:srgbClr val="484D4D"/>
                </a:solidFill>
                <a:latin typeface="Arial"/>
                <a:cs typeface="Arial"/>
              </a:rPr>
              <a:t>under</a:t>
            </a:r>
            <a:r>
              <a:rPr sz="1000" spc="46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290" dirty="0">
                <a:solidFill>
                  <a:srgbClr val="363B3D"/>
                </a:solidFill>
                <a:latin typeface="Arial"/>
                <a:cs typeface="Arial"/>
              </a:rPr>
              <a:t>tand</a:t>
            </a:r>
            <a:r>
              <a:rPr sz="1000" spc="75" dirty="0">
                <a:solidFill>
                  <a:srgbClr val="363B3D"/>
                </a:solidFill>
                <a:latin typeface="Arial"/>
                <a:cs typeface="Arial"/>
              </a:rPr>
              <a:t> </a:t>
            </a:r>
            <a:r>
              <a:rPr sz="1000" spc="280" dirty="0">
                <a:solidFill>
                  <a:srgbClr val="484D4D"/>
                </a:solidFill>
                <a:latin typeface="Arial"/>
                <a:cs typeface="Arial"/>
              </a:rPr>
              <a:t>the</a:t>
            </a:r>
            <a:r>
              <a:rPr sz="1000" spc="16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360" dirty="0">
                <a:solidFill>
                  <a:srgbClr val="484D4D"/>
                </a:solidFill>
                <a:latin typeface="Arial"/>
                <a:cs typeface="Arial"/>
              </a:rPr>
              <a:t>way</a:t>
            </a:r>
            <a:r>
              <a:rPr sz="1000" spc="24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650" spc="145" dirty="0">
                <a:solidFill>
                  <a:srgbClr val="363B3D"/>
                </a:solidFill>
                <a:latin typeface="Arial"/>
                <a:cs typeface="Arial"/>
              </a:rPr>
              <a:t>'\.Ve</a:t>
            </a:r>
            <a:endParaRPr sz="650">
              <a:latin typeface="Arial"/>
              <a:cs typeface="Arial"/>
            </a:endParaRPr>
          </a:p>
          <a:p>
            <a:pPr marL="15875">
              <a:lnSpc>
                <a:spcPct val="100000"/>
              </a:lnSpc>
              <a:spcBef>
                <a:spcPts val="185"/>
              </a:spcBef>
              <a:tabLst>
                <a:tab pos="786130" algn="l"/>
                <a:tab pos="1069975" algn="l"/>
                <a:tab pos="1614805" algn="l"/>
                <a:tab pos="1882139" algn="l"/>
              </a:tabLst>
            </a:pPr>
            <a:r>
              <a:rPr sz="1000" spc="375" dirty="0">
                <a:solidFill>
                  <a:srgbClr val="484D4D"/>
                </a:solidFill>
                <a:latin typeface="Arial"/>
                <a:cs typeface="Arial"/>
              </a:rPr>
              <a:t>p</a:t>
            </a:r>
            <a:r>
              <a:rPr sz="1200" spc="375" dirty="0">
                <a:solidFill>
                  <a:srgbClr val="6E7270"/>
                </a:solidFill>
                <a:latin typeface="Times New Roman"/>
                <a:cs typeface="Times New Roman"/>
              </a:rPr>
              <a:t>-</a:t>
            </a:r>
            <a:r>
              <a:rPr sz="1200" spc="380" dirty="0">
                <a:solidFill>
                  <a:srgbClr val="484D4D"/>
                </a:solidFill>
                <a:latin typeface="Times New Roman"/>
                <a:cs typeface="Times New Roman"/>
              </a:rPr>
              <a:t>nt</a:t>
            </a:r>
            <a:r>
              <a:rPr sz="120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200" spc="475" dirty="0">
                <a:solidFill>
                  <a:srgbClr val="484D4D"/>
                </a:solidFill>
                <a:latin typeface="Times New Roman"/>
                <a:cs typeface="Times New Roman"/>
              </a:rPr>
              <a:t>v</a:t>
            </a:r>
            <a:r>
              <a:rPr sz="120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200" spc="715" dirty="0">
                <a:solidFill>
                  <a:srgbClr val="484D4D"/>
                </a:solidFill>
                <a:latin typeface="Times New Roman"/>
                <a:cs typeface="Times New Roman"/>
              </a:rPr>
              <a:t>w</a:t>
            </a:r>
            <a:r>
              <a:rPr sz="120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200" spc="409" dirty="0">
                <a:solidFill>
                  <a:srgbClr val="484D4D"/>
                </a:solidFill>
                <a:latin typeface="Times New Roman"/>
                <a:cs typeface="Times New Roman"/>
              </a:rPr>
              <a:t>c</a:t>
            </a:r>
            <a:r>
              <a:rPr sz="120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200" spc="490" dirty="0">
                <a:solidFill>
                  <a:srgbClr val="484D4D"/>
                </a:solidFill>
                <a:latin typeface="Times New Roman"/>
                <a:cs typeface="Times New Roman"/>
              </a:rPr>
              <a:t>nc</a:t>
            </a:r>
            <a:r>
              <a:rPr sz="1200" spc="1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200" spc="260" dirty="0">
                <a:solidFill>
                  <a:srgbClr val="484D4D"/>
                </a:solidFill>
                <a:latin typeface="Times New Roman"/>
                <a:cs typeface="Times New Roman"/>
              </a:rPr>
              <a:t>.</a:t>
            </a:r>
            <a:r>
              <a:rPr sz="1200" spc="1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50" spc="280" dirty="0">
                <a:solidFill>
                  <a:srgbClr val="484D4D"/>
                </a:solidFill>
                <a:latin typeface="Times New Roman"/>
                <a:cs typeface="Times New Roman"/>
              </a:rPr>
              <a:t>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1518" y="1395999"/>
            <a:ext cx="15875" cy="188595"/>
          </a:xfrm>
          <a:custGeom>
            <a:avLst/>
            <a:gdLst/>
            <a:ahLst/>
            <a:cxnLst/>
            <a:rect l="l" t="t" r="r" b="b"/>
            <a:pathLst>
              <a:path w="15875" h="188594">
                <a:moveTo>
                  <a:pt x="15257" y="188328"/>
                </a:moveTo>
                <a:lnTo>
                  <a:pt x="0" y="188328"/>
                </a:lnTo>
                <a:lnTo>
                  <a:pt x="0" y="0"/>
                </a:lnTo>
                <a:lnTo>
                  <a:pt x="15257" y="0"/>
                </a:lnTo>
                <a:lnTo>
                  <a:pt x="15257" y="188328"/>
                </a:lnTo>
                <a:close/>
              </a:path>
            </a:pathLst>
          </a:custGeom>
          <a:solidFill>
            <a:srgbClr val="E4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10919" y="1358310"/>
            <a:ext cx="3161030" cy="4222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spc="60" dirty="0">
                <a:solidFill>
                  <a:srgbClr val="484D4D"/>
                </a:solidFill>
                <a:latin typeface="Times New Roman"/>
                <a:cs typeface="Times New Roman"/>
              </a:rPr>
              <a:t>i,ev.r</a:t>
            </a:r>
            <a:r>
              <a:rPr sz="1000" spc="33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320" dirty="0">
                <a:solidFill>
                  <a:srgbClr val="484D4D"/>
                </a:solidFill>
                <a:latin typeface="Times New Roman"/>
                <a:cs typeface="Times New Roman"/>
              </a:rPr>
              <a:t>work</a:t>
            </a:r>
            <a:r>
              <a:rPr sz="1100" spc="21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300" dirty="0">
                <a:solidFill>
                  <a:srgbClr val="484D4D"/>
                </a:solidFill>
                <a:latin typeface="Times New Roman"/>
                <a:cs typeface="Times New Roman"/>
              </a:rPr>
              <a:t>and</a:t>
            </a:r>
            <a:r>
              <a:rPr sz="1100" spc="24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285" dirty="0">
                <a:solidFill>
                  <a:srgbClr val="484D4D"/>
                </a:solidFill>
                <a:latin typeface="Times New Roman"/>
                <a:cs typeface="Times New Roman"/>
              </a:rPr>
              <a:t>define</a:t>
            </a:r>
            <a:r>
              <a:rPr sz="1100" spc="254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320" dirty="0">
                <a:solidFill>
                  <a:srgbClr val="484D4D"/>
                </a:solidFill>
                <a:latin typeface="Times New Roman"/>
                <a:cs typeface="Times New Roman"/>
              </a:rPr>
              <a:t>work</a:t>
            </a:r>
            <a:r>
              <a:rPr sz="1100" spc="13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75" dirty="0">
                <a:solidFill>
                  <a:srgbClr val="C1BAC6"/>
                </a:solidFill>
                <a:latin typeface="Times New Roman"/>
                <a:cs typeface="Times New Roman"/>
              </a:rPr>
              <a:t>-</a:t>
            </a:r>
            <a:r>
              <a:rPr sz="1100" spc="110" dirty="0">
                <a:solidFill>
                  <a:srgbClr val="484D4D"/>
                </a:solidFill>
                <a:latin typeface="Times New Roman"/>
                <a:cs typeface="Times New Roman"/>
              </a:rPr>
              <a:t>from</a:t>
            </a:r>
            <a:r>
              <a:rPr sz="1100" spc="225" dirty="0">
                <a:solidFill>
                  <a:srgbClr val="484D4D"/>
                </a:solidFill>
                <a:latin typeface="Times New Roman"/>
                <a:cs typeface="Times New Roman"/>
              </a:rPr>
              <a:t>  </a:t>
            </a:r>
            <a:r>
              <a:rPr sz="1100" spc="60" dirty="0">
                <a:solidFill>
                  <a:srgbClr val="484D4D"/>
                </a:solidFill>
                <a:latin typeface="Times New Roman"/>
                <a:cs typeface="Times New Roman"/>
              </a:rPr>
              <a:t>the</a:t>
            </a:r>
            <a:endParaRPr sz="1100">
              <a:latin typeface="Times New Roman"/>
              <a:cs typeface="Times New Roman"/>
            </a:endParaRPr>
          </a:p>
          <a:p>
            <a:pPr marL="20320">
              <a:lnSpc>
                <a:spcPct val="100000"/>
              </a:lnSpc>
              <a:spcBef>
                <a:spcPts val="244"/>
              </a:spcBef>
              <a:tabLst>
                <a:tab pos="339090" algn="l"/>
                <a:tab pos="594360" algn="l"/>
                <a:tab pos="1042035" algn="l"/>
                <a:tab pos="1413510" algn="l"/>
              </a:tabLst>
            </a:pPr>
            <a:r>
              <a:rPr sz="1000" spc="70" dirty="0">
                <a:solidFill>
                  <a:srgbClr val="484D4D"/>
                </a:solidFill>
                <a:latin typeface="Arial"/>
                <a:cs typeface="Arial"/>
              </a:rPr>
              <a:t>u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050" spc="60" dirty="0">
                <a:solidFill>
                  <a:srgbClr val="363B3D"/>
                </a:solidFill>
                <a:latin typeface="Times New Roman"/>
                <a:cs typeface="Times New Roman"/>
              </a:rPr>
              <a:t>b</a:t>
            </a:r>
            <a:r>
              <a:rPr sz="1050" dirty="0">
                <a:solidFill>
                  <a:srgbClr val="363B3D"/>
                </a:solidFill>
                <a:latin typeface="Times New Roman"/>
                <a:cs typeface="Times New Roman"/>
              </a:rPr>
              <a:t>	</a:t>
            </a:r>
            <a:r>
              <a:rPr sz="1000" spc="145" dirty="0">
                <a:solidFill>
                  <a:srgbClr val="484D4D"/>
                </a:solidFill>
                <a:latin typeface="Arial"/>
                <a:cs typeface="Arial"/>
              </a:rPr>
              <a:t>e</a:t>
            </a:r>
            <a:r>
              <a:rPr sz="1000" spc="145" dirty="0">
                <a:solidFill>
                  <a:srgbClr val="6E7270"/>
                </a:solidFill>
                <a:latin typeface="Arial"/>
                <a:cs typeface="Arial"/>
              </a:rPr>
              <a:t>,</a:t>
            </a:r>
            <a:r>
              <a:rPr sz="1000" spc="20" dirty="0">
                <a:solidFill>
                  <a:srgbClr val="6E7270"/>
                </a:solidFill>
                <a:latin typeface="Arial"/>
                <a:cs typeface="Arial"/>
              </a:rPr>
              <a:t> </a:t>
            </a:r>
            <a:r>
              <a:rPr sz="850" spc="155" dirty="0">
                <a:solidFill>
                  <a:srgbClr val="484D4D"/>
                </a:solidFill>
                <a:latin typeface="Times New Roman"/>
                <a:cs typeface="Times New Roman"/>
              </a:rPr>
              <a:t>V</a:t>
            </a:r>
            <a:r>
              <a:rPr sz="85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100" spc="-45" dirty="0">
                <a:solidFill>
                  <a:srgbClr val="484D4D"/>
                </a:solidFill>
                <a:latin typeface="Times New Roman"/>
                <a:cs typeface="Times New Roman"/>
              </a:rPr>
              <a:t>p-</a:t>
            </a:r>
            <a:r>
              <a:rPr sz="1100" spc="135" dirty="0">
                <a:solidFill>
                  <a:srgbClr val="484D4D"/>
                </a:solidFill>
                <a:latin typeface="Times New Roman"/>
                <a:cs typeface="Times New Roman"/>
              </a:rPr>
              <a:t>g</a:t>
            </a:r>
            <a:r>
              <a:rPr sz="110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100" b="1" spc="175" dirty="0">
                <a:solidFill>
                  <a:srgbClr val="484D4D"/>
                </a:solidFill>
                <a:latin typeface="Times New Roman"/>
                <a:cs typeface="Times New Roman"/>
              </a:rPr>
              <a:t>1</a:t>
            </a:r>
            <a:r>
              <a:rPr sz="1100" spc="175" dirty="0">
                <a:solidFill>
                  <a:srgbClr val="484D4D"/>
                </a:solidFill>
                <a:latin typeface="Times New Roman"/>
                <a:cs typeface="Times New Roman"/>
              </a:rPr>
              <a:t>.</a:t>
            </a:r>
            <a:r>
              <a:rPr sz="1100" spc="-8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b="1" spc="105" dirty="0">
                <a:solidFill>
                  <a:srgbClr val="363B3D"/>
                </a:solidFill>
                <a:latin typeface="Times New Roman"/>
                <a:cs typeface="Times New Roman"/>
              </a:rPr>
              <a:t>l</a:t>
            </a:r>
            <a:r>
              <a:rPr sz="1100" b="1" spc="95" dirty="0">
                <a:solidFill>
                  <a:srgbClr val="363B3D"/>
                </a:solidFill>
                <a:latin typeface="Times New Roman"/>
                <a:cs typeface="Times New Roman"/>
              </a:rPr>
              <a:t> </a:t>
            </a:r>
            <a:r>
              <a:rPr sz="1100" spc="40" dirty="0">
                <a:solidFill>
                  <a:srgbClr val="484D4D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04374" y="3394702"/>
            <a:ext cx="2870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14" dirty="0">
                <a:solidFill>
                  <a:srgbClr val="484D4D"/>
                </a:solidFill>
                <a:latin typeface="Arial"/>
                <a:cs typeface="Arial"/>
              </a:rPr>
              <a:t>f"or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15172" y="3402371"/>
            <a:ext cx="6350" cy="173990"/>
          </a:xfrm>
          <a:custGeom>
            <a:avLst/>
            <a:gdLst/>
            <a:ahLst/>
            <a:cxnLst/>
            <a:rect l="l" t="t" r="r" b="b"/>
            <a:pathLst>
              <a:path w="6350" h="173989">
                <a:moveTo>
                  <a:pt x="6102" y="173505"/>
                </a:moveTo>
                <a:lnTo>
                  <a:pt x="0" y="173505"/>
                </a:lnTo>
                <a:lnTo>
                  <a:pt x="0" y="0"/>
                </a:lnTo>
                <a:lnTo>
                  <a:pt x="6102" y="0"/>
                </a:lnTo>
                <a:lnTo>
                  <a:pt x="6102" y="173505"/>
                </a:lnTo>
                <a:close/>
              </a:path>
            </a:pathLst>
          </a:custGeom>
          <a:solidFill>
            <a:srgbClr val="E4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22035" y="3394702"/>
            <a:ext cx="14268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85" dirty="0">
                <a:solidFill>
                  <a:srgbClr val="484D4D"/>
                </a:solidFill>
                <a:latin typeface="Arial"/>
                <a:cs typeface="Arial"/>
              </a:rPr>
              <a:t>ach</a:t>
            </a:r>
            <a:r>
              <a:rPr sz="1000" spc="45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130" dirty="0">
                <a:solidFill>
                  <a:srgbClr val="484D4D"/>
                </a:solidFill>
                <a:latin typeface="Arial"/>
                <a:cs typeface="Arial"/>
              </a:rPr>
              <a:t>actii</a:t>
            </a:r>
            <a:r>
              <a:rPr sz="1000" spc="130" dirty="0">
                <a:solidFill>
                  <a:srgbClr val="C1BAC6"/>
                </a:solidFill>
                <a:latin typeface="Arial"/>
                <a:cs typeface="Arial"/>
              </a:rPr>
              <a:t>.</a:t>
            </a:r>
            <a:r>
              <a:rPr sz="1000" spc="130" dirty="0">
                <a:solidFill>
                  <a:srgbClr val="484D4D"/>
                </a:solidFill>
                <a:latin typeface="Arial"/>
                <a:cs typeface="Arial"/>
              </a:rPr>
              <a:t>vity</a:t>
            </a:r>
            <a:r>
              <a:rPr sz="1000" spc="190" dirty="0">
                <a:solidFill>
                  <a:srgbClr val="484D4D"/>
                </a:solidFill>
                <a:latin typeface="Arial"/>
                <a:cs typeface="Arial"/>
              </a:rPr>
              <a:t>  </a:t>
            </a:r>
            <a:r>
              <a:rPr sz="1000" spc="175" dirty="0">
                <a:solidFill>
                  <a:srgbClr val="484D4D"/>
                </a:solidFill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14864" y="3381984"/>
            <a:ext cx="4845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254" dirty="0">
                <a:solidFill>
                  <a:srgbClr val="484D4D"/>
                </a:solidFill>
                <a:latin typeface="Times New Roman"/>
                <a:cs typeface="Times New Roman"/>
              </a:rPr>
              <a:t>write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44438" y="3067598"/>
            <a:ext cx="3722370" cy="70802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2862580">
              <a:lnSpc>
                <a:spcPct val="133900"/>
              </a:lnSpc>
              <a:spcBef>
                <a:spcPts val="229"/>
              </a:spcBef>
              <a:tabLst>
                <a:tab pos="405130" algn="l"/>
                <a:tab pos="2376805" algn="l"/>
              </a:tabLst>
            </a:pPr>
            <a:r>
              <a:rPr sz="1100" b="1" spc="170" dirty="0">
                <a:solidFill>
                  <a:srgbClr val="363B3D"/>
                </a:solidFill>
                <a:latin typeface="Times New Roman"/>
                <a:cs typeface="Times New Roman"/>
              </a:rPr>
              <a:t>Fig</a:t>
            </a:r>
            <a:r>
              <a:rPr sz="1100" b="1" spc="160" dirty="0">
                <a:solidFill>
                  <a:srgbClr val="363B3D"/>
                </a:solidFill>
                <a:latin typeface="Times New Roman"/>
                <a:cs typeface="Times New Roman"/>
              </a:rPr>
              <a:t>  </a:t>
            </a:r>
            <a:r>
              <a:rPr sz="1100" b="1" spc="90" dirty="0">
                <a:solidFill>
                  <a:srgbClr val="82898C"/>
                </a:solidFill>
                <a:latin typeface="Arial"/>
                <a:cs typeface="Arial"/>
              </a:rPr>
              <a:t>:</a:t>
            </a:r>
            <a:r>
              <a:rPr sz="1100" b="1" spc="90" dirty="0">
                <a:solidFill>
                  <a:srgbClr val="363B3D"/>
                </a:solidFill>
                <a:latin typeface="Arial"/>
                <a:cs typeface="Arial"/>
              </a:rPr>
              <a:t>L1 </a:t>
            </a:r>
            <a:r>
              <a:rPr sz="1050" spc="90" dirty="0">
                <a:solidFill>
                  <a:srgbClr val="484D4D"/>
                </a:solidFill>
                <a:latin typeface="Times New Roman"/>
                <a:cs typeface="Times New Roman"/>
              </a:rPr>
              <a:t>Tcy</a:t>
            </a:r>
            <a:r>
              <a:rPr sz="105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000" spc="90" dirty="0">
                <a:solidFill>
                  <a:srgbClr val="363B3D"/>
                </a:solidFill>
                <a:latin typeface="Arial"/>
                <a:cs typeface="Arial"/>
              </a:rPr>
              <a:t>to</a:t>
            </a:r>
            <a:r>
              <a:rPr sz="1000" spc="114" dirty="0">
                <a:solidFill>
                  <a:srgbClr val="363B3D"/>
                </a:solidFill>
                <a:latin typeface="Arial"/>
                <a:cs typeface="Arial"/>
              </a:rPr>
              <a:t>  </a:t>
            </a:r>
            <a:r>
              <a:rPr sz="1000" spc="320" dirty="0">
                <a:solidFill>
                  <a:srgbClr val="484D4D"/>
                </a:solidFill>
                <a:latin typeface="Arial"/>
                <a:cs typeface="Arial"/>
              </a:rPr>
              <a:t>find</a:t>
            </a:r>
            <a:r>
              <a:rPr sz="1000" spc="16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370" dirty="0">
                <a:solidFill>
                  <a:srgbClr val="484D4D"/>
                </a:solidFill>
                <a:latin typeface="Arial"/>
                <a:cs typeface="Arial"/>
              </a:rPr>
              <a:t>out</a:t>
            </a:r>
            <a:r>
              <a:rPr sz="1000" spc="-2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370" dirty="0">
                <a:solidFill>
                  <a:srgbClr val="484D4D"/>
                </a:solidFill>
                <a:latin typeface="Arial"/>
                <a:cs typeface="Arial"/>
              </a:rPr>
              <a:t>the</a:t>
            </a:r>
            <a:r>
              <a:rPr sz="1000" spc="44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275" dirty="0">
                <a:solidFill>
                  <a:srgbClr val="484D4D"/>
                </a:solidFill>
                <a:latin typeface="Arial"/>
                <a:cs typeface="Arial"/>
              </a:rPr>
              <a:t>ourc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000" spc="220" dirty="0">
                <a:solidFill>
                  <a:srgbClr val="484D4D"/>
                </a:solidFill>
                <a:latin typeface="Arial"/>
                <a:cs typeface="Arial"/>
              </a:rPr>
              <a:t>o:f</a:t>
            </a:r>
            <a:r>
              <a:rPr sz="1000" spc="-7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100" spc="275" dirty="0">
                <a:solidFill>
                  <a:srgbClr val="484D4D"/>
                </a:solidFill>
                <a:latin typeface="Times New Roman"/>
                <a:cs typeface="Times New Roman"/>
              </a:rPr>
              <a:t>applied</a:t>
            </a:r>
            <a:r>
              <a:rPr sz="1100" spc="21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00" spc="140" dirty="0">
                <a:solidFill>
                  <a:srgbClr val="484D4D"/>
                </a:solidFill>
                <a:latin typeface="Arial"/>
                <a:cs typeface="Arial"/>
              </a:rPr>
              <a:t>Core </a:t>
            </a:r>
            <a:r>
              <a:rPr sz="1050" spc="375" dirty="0">
                <a:solidFill>
                  <a:srgbClr val="484D4D"/>
                </a:solidFill>
                <a:latin typeface="Times New Roman"/>
                <a:cs typeface="Times New Roman"/>
              </a:rPr>
              <a:t>down</a:t>
            </a:r>
            <a:r>
              <a:rPr sz="1050" spc="29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270" dirty="0">
                <a:solidFill>
                  <a:srgbClr val="484D4D"/>
                </a:solidFill>
                <a:latin typeface="Times New Roman"/>
                <a:cs typeface="Times New Roman"/>
              </a:rPr>
              <a:t>in</a:t>
            </a:r>
            <a:r>
              <a:rPr sz="1050" spc="23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65" dirty="0">
                <a:solidFill>
                  <a:srgbClr val="484D4D"/>
                </a:solidFill>
                <a:latin typeface="Times New Roman"/>
                <a:cs typeface="Times New Roman"/>
              </a:rPr>
              <a:t>t_he</a:t>
            </a:r>
            <a:r>
              <a:rPr sz="1050" spc="229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225" dirty="0">
                <a:solidFill>
                  <a:srgbClr val="363B3D"/>
                </a:solidFill>
                <a:latin typeface="Times New Roman"/>
                <a:cs typeface="Times New Roman"/>
              </a:rPr>
              <a:t>belovv</a:t>
            </a:r>
            <a:r>
              <a:rPr sz="1050" spc="330" dirty="0">
                <a:solidFill>
                  <a:srgbClr val="363B3D"/>
                </a:solidFill>
                <a:latin typeface="Times New Roman"/>
                <a:cs typeface="Times New Roman"/>
              </a:rPr>
              <a:t> </a:t>
            </a:r>
            <a:r>
              <a:rPr sz="1050" spc="185" dirty="0">
                <a:solidFill>
                  <a:srgbClr val="484D4D"/>
                </a:solidFill>
                <a:latin typeface="Times New Roman"/>
                <a:cs typeface="Times New Roman"/>
              </a:rPr>
              <a:t>table_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81589" y="3949712"/>
            <a:ext cx="2794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00" spc="-50" dirty="0">
                <a:solidFill>
                  <a:srgbClr val="A797BA"/>
                </a:solidFill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66218" y="3938732"/>
            <a:ext cx="561975" cy="118745"/>
          </a:xfrm>
          <a:prstGeom prst="rect">
            <a:avLst/>
          </a:prstGeom>
          <a:solidFill>
            <a:srgbClr val="8E79A1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50" b="1" spc="200" dirty="0">
                <a:solidFill>
                  <a:srgbClr val="E4D6ED"/>
                </a:solidFill>
                <a:latin typeface="Arial"/>
                <a:cs typeface="Arial"/>
              </a:rPr>
              <a:t>AcHvltty</a:t>
            </a:r>
            <a:endParaRPr sz="6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75203" y="3938732"/>
            <a:ext cx="1226820" cy="118745"/>
            <a:chOff x="5575203" y="3938732"/>
            <a:chExt cx="1226820" cy="118745"/>
          </a:xfrm>
        </p:grpSpPr>
        <p:sp>
          <p:nvSpPr>
            <p:cNvPr id="25" name="object 25"/>
            <p:cNvSpPr/>
            <p:nvPr/>
          </p:nvSpPr>
          <p:spPr>
            <a:xfrm>
              <a:off x="5575198" y="3938739"/>
              <a:ext cx="1119505" cy="118745"/>
            </a:xfrm>
            <a:custGeom>
              <a:avLst/>
              <a:gdLst/>
              <a:ahLst/>
              <a:cxnLst/>
              <a:rect l="l" t="t" r="r" b="b"/>
              <a:pathLst>
                <a:path w="1119504" h="118745">
                  <a:moveTo>
                    <a:pt x="506539" y="0"/>
                  </a:moveTo>
                  <a:lnTo>
                    <a:pt x="0" y="0"/>
                  </a:lnTo>
                  <a:lnTo>
                    <a:pt x="0" y="118389"/>
                  </a:lnTo>
                  <a:lnTo>
                    <a:pt x="506539" y="118389"/>
                  </a:lnTo>
                  <a:lnTo>
                    <a:pt x="506539" y="0"/>
                  </a:lnTo>
                  <a:close/>
                </a:path>
                <a:path w="1119504" h="118745">
                  <a:moveTo>
                    <a:pt x="698373" y="0"/>
                  </a:moveTo>
                  <a:lnTo>
                    <a:pt x="561060" y="0"/>
                  </a:lnTo>
                  <a:lnTo>
                    <a:pt x="561060" y="118389"/>
                  </a:lnTo>
                  <a:lnTo>
                    <a:pt x="698373" y="118389"/>
                  </a:lnTo>
                  <a:lnTo>
                    <a:pt x="698373" y="0"/>
                  </a:lnTo>
                  <a:close/>
                </a:path>
                <a:path w="1119504" h="118745">
                  <a:moveTo>
                    <a:pt x="1119212" y="0"/>
                  </a:moveTo>
                  <a:lnTo>
                    <a:pt x="738378" y="0"/>
                  </a:lnTo>
                  <a:lnTo>
                    <a:pt x="738378" y="118389"/>
                  </a:lnTo>
                  <a:lnTo>
                    <a:pt x="1119212" y="118389"/>
                  </a:lnTo>
                  <a:lnTo>
                    <a:pt x="1119212" y="0"/>
                  </a:lnTo>
                  <a:close/>
                </a:path>
              </a:pathLst>
            </a:custGeom>
            <a:solidFill>
              <a:srgbClr val="8E79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77913" y="3938732"/>
              <a:ext cx="12700" cy="118745"/>
            </a:xfrm>
            <a:custGeom>
              <a:avLst/>
              <a:gdLst/>
              <a:ahLst/>
              <a:cxnLst/>
              <a:rect l="l" t="t" r="r" b="b"/>
              <a:pathLst>
                <a:path w="12700" h="118745">
                  <a:moveTo>
                    <a:pt x="12205" y="118388"/>
                  </a:moveTo>
                  <a:lnTo>
                    <a:pt x="0" y="118388"/>
                  </a:lnTo>
                  <a:lnTo>
                    <a:pt x="0" y="0"/>
                  </a:lnTo>
                  <a:lnTo>
                    <a:pt x="12205" y="0"/>
                  </a:lnTo>
                  <a:lnTo>
                    <a:pt x="12205" y="118388"/>
                  </a:lnTo>
                  <a:close/>
                </a:path>
              </a:pathLst>
            </a:custGeom>
            <a:solidFill>
              <a:srgbClr val="AFA3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5493" y="3938732"/>
              <a:ext cx="76835" cy="118745"/>
            </a:xfrm>
            <a:custGeom>
              <a:avLst/>
              <a:gdLst/>
              <a:ahLst/>
              <a:cxnLst/>
              <a:rect l="l" t="t" r="r" b="b"/>
              <a:pathLst>
                <a:path w="76834" h="118745">
                  <a:moveTo>
                    <a:pt x="76286" y="118388"/>
                  </a:moveTo>
                  <a:lnTo>
                    <a:pt x="0" y="118388"/>
                  </a:lnTo>
                  <a:lnTo>
                    <a:pt x="0" y="0"/>
                  </a:lnTo>
                  <a:lnTo>
                    <a:pt x="76286" y="0"/>
                  </a:lnTo>
                  <a:lnTo>
                    <a:pt x="76286" y="118388"/>
                  </a:lnTo>
                  <a:close/>
                </a:path>
              </a:pathLst>
            </a:custGeom>
            <a:solidFill>
              <a:srgbClr val="8E79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562504" y="3930635"/>
            <a:ext cx="1258570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" b="1" spc="215" dirty="0">
                <a:solidFill>
                  <a:srgbClr val="E4D6ED"/>
                </a:solidFill>
                <a:latin typeface="Arial"/>
                <a:cs typeface="Arial"/>
              </a:rPr>
              <a:t>Sour&gt;c•</a:t>
            </a:r>
            <a:r>
              <a:rPr sz="650" b="1" spc="204" dirty="0">
                <a:solidFill>
                  <a:srgbClr val="E4D6ED"/>
                </a:solidFill>
                <a:latin typeface="Arial"/>
                <a:cs typeface="Arial"/>
              </a:rPr>
              <a:t> </a:t>
            </a:r>
            <a:r>
              <a:rPr sz="650" b="1" spc="195" dirty="0">
                <a:solidFill>
                  <a:srgbClr val="E4D6ED"/>
                </a:solidFill>
                <a:latin typeface="Arial"/>
                <a:cs typeface="Arial"/>
              </a:rPr>
              <a:t>of</a:t>
            </a:r>
            <a:r>
              <a:rPr sz="650" b="1" spc="215" dirty="0">
                <a:solidFill>
                  <a:srgbClr val="E4D6ED"/>
                </a:solidFill>
                <a:latin typeface="Arial"/>
                <a:cs typeface="Arial"/>
              </a:rPr>
              <a:t> </a:t>
            </a:r>
            <a:r>
              <a:rPr sz="650" b="1" spc="175" dirty="0">
                <a:solidFill>
                  <a:srgbClr val="E4D6ED"/>
                </a:solidFill>
                <a:latin typeface="Arial"/>
                <a:cs typeface="Arial"/>
              </a:rPr>
              <a:t>appll•</a:t>
            </a:r>
            <a:r>
              <a:rPr sz="650" b="1" spc="175" dirty="0">
                <a:solidFill>
                  <a:srgbClr val="C1BAC6"/>
                </a:solidFill>
                <a:latin typeface="Arial"/>
                <a:cs typeface="Arial"/>
              </a:rPr>
              <a:t>•</a:t>
            </a:r>
            <a:r>
              <a:rPr sz="650" b="1" spc="175" dirty="0">
                <a:solidFill>
                  <a:srgbClr val="E4D6ED"/>
                </a:solidFill>
                <a:latin typeface="Arial"/>
                <a:cs typeface="Arial"/>
              </a:rPr>
              <a:t>d</a:t>
            </a:r>
            <a:endParaRPr sz="6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95341" y="3938732"/>
            <a:ext cx="375920" cy="118745"/>
          </a:xfrm>
          <a:prstGeom prst="rect">
            <a:avLst/>
          </a:prstGeom>
          <a:solidFill>
            <a:srgbClr val="8E79A1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650" b="1" spc="245" dirty="0">
                <a:solidFill>
                  <a:srgbClr val="E4D6ED"/>
                </a:solidFill>
                <a:latin typeface="Arial"/>
                <a:cs typeface="Arial"/>
              </a:rPr>
              <a:t>force</a:t>
            </a:r>
            <a:endParaRPr sz="6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69661" y="4057114"/>
            <a:ext cx="6350" cy="252095"/>
          </a:xfrm>
          <a:custGeom>
            <a:avLst/>
            <a:gdLst/>
            <a:ahLst/>
            <a:cxnLst/>
            <a:rect l="l" t="t" r="r" b="b"/>
            <a:pathLst>
              <a:path w="6350" h="252095">
                <a:moveTo>
                  <a:pt x="6102" y="251582"/>
                </a:moveTo>
                <a:lnTo>
                  <a:pt x="0" y="251582"/>
                </a:lnTo>
                <a:lnTo>
                  <a:pt x="0" y="0"/>
                </a:lnTo>
                <a:lnTo>
                  <a:pt x="6102" y="0"/>
                </a:lnTo>
                <a:lnTo>
                  <a:pt x="6102" y="251582"/>
                </a:lnTo>
                <a:close/>
              </a:path>
            </a:pathLst>
          </a:custGeom>
          <a:solidFill>
            <a:srgbClr val="D6D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256962" y="4051709"/>
            <a:ext cx="101600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75" dirty="0">
                <a:solidFill>
                  <a:srgbClr val="C1BAC6"/>
                </a:solidFill>
                <a:latin typeface="Arial"/>
                <a:cs typeface="Arial"/>
              </a:rPr>
              <a:t>.</a:t>
            </a:r>
            <a:r>
              <a:rPr sz="1450" spc="-75" dirty="0">
                <a:solidFill>
                  <a:srgbClr val="363B3D"/>
                </a:solidFill>
                <a:latin typeface="Arial"/>
                <a:cs typeface="Arial"/>
              </a:rPr>
              <a:t>.</a:t>
            </a:r>
            <a:endParaRPr sz="145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80740" y="4091196"/>
            <a:ext cx="9525" cy="243204"/>
          </a:xfrm>
          <a:custGeom>
            <a:avLst/>
            <a:gdLst/>
            <a:ahLst/>
            <a:cxnLst/>
            <a:rect l="l" t="t" r="r" b="b"/>
            <a:pathLst>
              <a:path w="9525" h="243204">
                <a:moveTo>
                  <a:pt x="9154" y="242907"/>
                </a:moveTo>
                <a:lnTo>
                  <a:pt x="0" y="242907"/>
                </a:lnTo>
                <a:lnTo>
                  <a:pt x="0" y="0"/>
                </a:lnTo>
                <a:lnTo>
                  <a:pt x="9154" y="0"/>
                </a:lnTo>
                <a:lnTo>
                  <a:pt x="9154" y="242907"/>
                </a:lnTo>
                <a:close/>
              </a:path>
            </a:pathLst>
          </a:custGeom>
          <a:solidFill>
            <a:srgbClr val="D6D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12353" y="4085540"/>
            <a:ext cx="659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baseline="6944" dirty="0">
                <a:solidFill>
                  <a:srgbClr val="484D4D"/>
                </a:solidFill>
                <a:latin typeface="Times New Roman"/>
                <a:cs typeface="Times New Roman"/>
              </a:rPr>
              <a:t>n</a:t>
            </a:r>
            <a:r>
              <a:rPr sz="1200" b="1" spc="412" baseline="6944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200" b="1" spc="262" baseline="6944" dirty="0">
                <a:solidFill>
                  <a:srgbClr val="5E6060"/>
                </a:solidFill>
                <a:latin typeface="Times New Roman"/>
                <a:cs typeface="Times New Roman"/>
              </a:rPr>
              <a:t>push</a:t>
            </a:r>
            <a:r>
              <a:rPr sz="1200" b="1" spc="367" baseline="6944" dirty="0">
                <a:solidFill>
                  <a:srgbClr val="5E6060"/>
                </a:solidFill>
                <a:latin typeface="Times New Roman"/>
                <a:cs typeface="Times New Roman"/>
              </a:rPr>
              <a:t> </a:t>
            </a:r>
            <a:r>
              <a:rPr sz="1400" spc="-60" dirty="0">
                <a:solidFill>
                  <a:srgbClr val="82898C"/>
                </a:solidFill>
                <a:latin typeface="Arial"/>
                <a:cs typeface="Arial"/>
              </a:rPr>
              <a:t>-</a:t>
            </a:r>
            <a:r>
              <a:rPr sz="1400" spc="-50" dirty="0">
                <a:solidFill>
                  <a:srgbClr val="A8AFB3"/>
                </a:solidFill>
                <a:latin typeface="Arial"/>
                <a:cs typeface="Arial"/>
              </a:rPr>
              <a:t>·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75008" y="4172530"/>
            <a:ext cx="7620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900" spc="-420" dirty="0">
                <a:solidFill>
                  <a:srgbClr val="363B3D"/>
                </a:solidFill>
                <a:latin typeface="Arial"/>
                <a:cs typeface="Arial"/>
              </a:rPr>
              <a:t>-</a:t>
            </a:r>
            <a:endParaRPr sz="29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58088" y="4389864"/>
            <a:ext cx="6350" cy="127635"/>
          </a:xfrm>
          <a:custGeom>
            <a:avLst/>
            <a:gdLst/>
            <a:ahLst/>
            <a:cxnLst/>
            <a:rect l="l" t="t" r="r" b="b"/>
            <a:pathLst>
              <a:path w="6350" h="127635">
                <a:moveTo>
                  <a:pt x="6102" y="127495"/>
                </a:moveTo>
                <a:lnTo>
                  <a:pt x="0" y="127495"/>
                </a:lnTo>
                <a:lnTo>
                  <a:pt x="0" y="0"/>
                </a:lnTo>
                <a:lnTo>
                  <a:pt x="6102" y="0"/>
                </a:lnTo>
                <a:lnTo>
                  <a:pt x="6102" y="127495"/>
                </a:lnTo>
                <a:close/>
              </a:path>
            </a:pathLst>
          </a:custGeom>
          <a:solidFill>
            <a:srgbClr val="D6D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497374" y="4315224"/>
            <a:ext cx="636905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2450" algn="l"/>
              </a:tabLst>
            </a:pPr>
            <a:r>
              <a:rPr sz="700" dirty="0">
                <a:solidFill>
                  <a:srgbClr val="5E6060"/>
                </a:solidFill>
                <a:latin typeface="Arial"/>
                <a:cs typeface="Arial"/>
              </a:rPr>
              <a:t>IF</a:t>
            </a:r>
            <a:r>
              <a:rPr sz="700" spc="455" dirty="0">
                <a:solidFill>
                  <a:srgbClr val="5E6060"/>
                </a:solidFill>
                <a:latin typeface="Arial"/>
                <a:cs typeface="Arial"/>
              </a:rPr>
              <a:t> </a:t>
            </a:r>
            <a:r>
              <a:rPr sz="700" b="1" spc="75" dirty="0">
                <a:solidFill>
                  <a:srgbClr val="484D4D"/>
                </a:solidFill>
                <a:latin typeface="Arial"/>
                <a:cs typeface="Arial"/>
              </a:rPr>
              <a:t>Hlo</a:t>
            </a:r>
            <a:r>
              <a:rPr sz="700" b="1" spc="75" dirty="0">
                <a:solidFill>
                  <a:srgbClr val="A8AFB3"/>
                </a:solidFill>
                <a:latin typeface="Arial"/>
                <a:cs typeface="Arial"/>
              </a:rPr>
              <a:t>,</a:t>
            </a:r>
            <a:r>
              <a:rPr sz="700" b="1" dirty="0">
                <a:solidFill>
                  <a:srgbClr val="A8AFB3"/>
                </a:solidFill>
                <a:latin typeface="Arial"/>
                <a:cs typeface="Arial"/>
              </a:rPr>
              <a:t>	</a:t>
            </a:r>
            <a:r>
              <a:rPr sz="1875" spc="-217" baseline="2222" dirty="0">
                <a:solidFill>
                  <a:srgbClr val="484D4D"/>
                </a:solidFill>
                <a:latin typeface="Arial"/>
                <a:cs typeface="Arial"/>
              </a:rPr>
              <a:t>...</a:t>
            </a:r>
            <a:endParaRPr sz="1875" baseline="2222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39209" y="4256214"/>
            <a:ext cx="10858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-165" dirty="0">
                <a:solidFill>
                  <a:srgbClr val="484D4D"/>
                </a:solidFill>
                <a:latin typeface="Arial"/>
                <a:cs typeface="Arial"/>
              </a:rPr>
              <a:t>.,.</a:t>
            </a:r>
            <a:endParaRPr sz="1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24389" y="4379069"/>
            <a:ext cx="8445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75" dirty="0">
                <a:solidFill>
                  <a:srgbClr val="484D4D"/>
                </a:solidFill>
                <a:latin typeface="Arial"/>
                <a:cs typeface="Arial"/>
              </a:rPr>
              <a:t>nh</a:t>
            </a:r>
            <a:endParaRPr sz="7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70237" y="4589221"/>
            <a:ext cx="6985" cy="367665"/>
          </a:xfrm>
          <a:custGeom>
            <a:avLst/>
            <a:gdLst/>
            <a:ahLst/>
            <a:cxnLst/>
            <a:rect l="l" t="t" r="r" b="b"/>
            <a:pathLst>
              <a:path w="6985" h="367664">
                <a:moveTo>
                  <a:pt x="6946" y="0"/>
                </a:moveTo>
                <a:lnTo>
                  <a:pt x="838" y="0"/>
                </a:lnTo>
                <a:lnTo>
                  <a:pt x="838" y="124650"/>
                </a:lnTo>
                <a:lnTo>
                  <a:pt x="0" y="124650"/>
                </a:lnTo>
                <a:lnTo>
                  <a:pt x="0" y="367550"/>
                </a:lnTo>
                <a:lnTo>
                  <a:pt x="3048" y="367550"/>
                </a:lnTo>
                <a:lnTo>
                  <a:pt x="3048" y="179755"/>
                </a:lnTo>
                <a:lnTo>
                  <a:pt x="6946" y="179755"/>
                </a:lnTo>
                <a:lnTo>
                  <a:pt x="6946" y="0"/>
                </a:lnTo>
                <a:close/>
              </a:path>
            </a:pathLst>
          </a:custGeom>
          <a:solidFill>
            <a:srgbClr val="D6D3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638104" y="4579757"/>
            <a:ext cx="297180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b="1" spc="55" dirty="0">
                <a:solidFill>
                  <a:srgbClr val="484D4D"/>
                </a:solidFill>
                <a:latin typeface="Times New Roman"/>
                <a:cs typeface="Times New Roman"/>
              </a:rPr>
              <a:t>anan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77290" y="4592475"/>
            <a:ext cx="88900" cy="14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b="1" spc="30" dirty="0">
                <a:solidFill>
                  <a:srgbClr val="484D4D"/>
                </a:solidFill>
                <a:latin typeface="Times New Roman"/>
                <a:cs typeface="Times New Roman"/>
              </a:rPr>
              <a:t>d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70241" y="4581792"/>
            <a:ext cx="121920" cy="36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>
              <a:lnSpc>
                <a:spcPts val="1130"/>
              </a:lnSpc>
              <a:spcBef>
                <a:spcPts val="100"/>
              </a:spcBef>
            </a:pPr>
            <a:r>
              <a:rPr sz="1050" spc="-25" dirty="0">
                <a:solidFill>
                  <a:srgbClr val="A8AFB3"/>
                </a:solidFill>
                <a:latin typeface="Times New Roman"/>
                <a:cs typeface="Times New Roman"/>
              </a:rPr>
              <a:t>·</a:t>
            </a:r>
            <a:r>
              <a:rPr sz="1050" spc="-25" dirty="0">
                <a:solidFill>
                  <a:srgbClr val="363B3D"/>
                </a:solidFill>
                <a:latin typeface="Times New Roman"/>
                <a:cs typeface="Times New Roman"/>
              </a:rPr>
              <a:t>•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ts val="1550"/>
              </a:lnSpc>
            </a:pPr>
            <a:r>
              <a:rPr sz="1400" spc="-90" dirty="0">
                <a:solidFill>
                  <a:srgbClr val="C1BAC6"/>
                </a:solidFill>
                <a:latin typeface="Arial"/>
                <a:cs typeface="Arial"/>
              </a:rPr>
              <a:t>.</a:t>
            </a:r>
            <a:r>
              <a:rPr sz="1400" spc="-90" dirty="0">
                <a:solidFill>
                  <a:srgbClr val="363B3D"/>
                </a:solidFill>
                <a:latin typeface="Arial"/>
                <a:cs typeface="Arial"/>
              </a:rPr>
              <a:t>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314448" y="4776393"/>
            <a:ext cx="27940" cy="111760"/>
          </a:xfrm>
          <a:custGeom>
            <a:avLst/>
            <a:gdLst/>
            <a:ahLst/>
            <a:cxnLst/>
            <a:rect l="l" t="t" r="r" b="b"/>
            <a:pathLst>
              <a:path w="27939" h="111760">
                <a:moveTo>
                  <a:pt x="27463" y="111284"/>
                </a:moveTo>
                <a:lnTo>
                  <a:pt x="0" y="111284"/>
                </a:lnTo>
                <a:lnTo>
                  <a:pt x="0" y="0"/>
                </a:lnTo>
                <a:lnTo>
                  <a:pt x="27463" y="0"/>
                </a:lnTo>
                <a:lnTo>
                  <a:pt x="27463" y="111284"/>
                </a:lnTo>
                <a:close/>
              </a:path>
            </a:pathLst>
          </a:custGeom>
          <a:solidFill>
            <a:srgbClr val="E4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610854" y="4793418"/>
            <a:ext cx="1330960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1165" algn="l"/>
              </a:tabLst>
            </a:pPr>
            <a:r>
              <a:rPr sz="800" b="1" spc="-25" dirty="0">
                <a:solidFill>
                  <a:srgbClr val="484D4D"/>
                </a:solidFill>
                <a:latin typeface="Arial"/>
                <a:cs typeface="Arial"/>
              </a:rPr>
              <a:t>bo</a:t>
            </a:r>
            <a:r>
              <a:rPr sz="800" b="1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700" b="1" spc="105" dirty="0">
                <a:solidFill>
                  <a:srgbClr val="5E6060"/>
                </a:solidFill>
                <a:latin typeface="Arial"/>
                <a:cs typeface="Arial"/>
              </a:rPr>
              <a:t>di:rn</a:t>
            </a:r>
            <a:r>
              <a:rPr sz="975" spc="157" baseline="34188" dirty="0">
                <a:solidFill>
                  <a:srgbClr val="C1BAC6"/>
                </a:solidFill>
                <a:latin typeface="Times New Roman"/>
                <a:cs typeface="Times New Roman"/>
              </a:rPr>
              <a:t>-</a:t>
            </a:r>
            <a:r>
              <a:rPr sz="975" spc="179" baseline="34188" dirty="0">
                <a:solidFill>
                  <a:srgbClr val="C1BAC6"/>
                </a:solidFill>
                <a:latin typeface="Times New Roman"/>
                <a:cs typeface="Times New Roman"/>
              </a:rPr>
              <a:t> </a:t>
            </a:r>
            <a:r>
              <a:rPr sz="750" b="1" spc="120" dirty="0">
                <a:solidFill>
                  <a:srgbClr val="484D4D"/>
                </a:solidFill>
                <a:latin typeface="Times New Roman"/>
                <a:cs typeface="Times New Roman"/>
              </a:rPr>
              <a:t>ine,</a:t>
            </a:r>
            <a:r>
              <a:rPr sz="750" b="1" spc="-1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850" b="1" dirty="0">
                <a:solidFill>
                  <a:srgbClr val="484D4D"/>
                </a:solidFill>
                <a:latin typeface="Times New Roman"/>
                <a:cs typeface="Times New Roman"/>
              </a:rPr>
              <a:t>tdt</a:t>
            </a:r>
            <a:r>
              <a:rPr sz="850" b="1" spc="204" dirty="0">
                <a:solidFill>
                  <a:srgbClr val="484D4D"/>
                </a:solidFill>
                <a:latin typeface="Times New Roman"/>
                <a:cs typeface="Times New Roman"/>
              </a:rPr>
              <a:t>  </a:t>
            </a:r>
            <a:r>
              <a:rPr sz="550" b="1" spc="-25" dirty="0">
                <a:solidFill>
                  <a:srgbClr val="484D4D"/>
                </a:solidFill>
                <a:latin typeface="Arial"/>
                <a:cs typeface="Arial"/>
              </a:rPr>
              <a:t>ff</a:t>
            </a:r>
            <a:endParaRPr sz="5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051652" y="5165587"/>
            <a:ext cx="18415" cy="188595"/>
          </a:xfrm>
          <a:custGeom>
            <a:avLst/>
            <a:gdLst/>
            <a:ahLst/>
            <a:cxnLst/>
            <a:rect l="l" t="t" r="r" b="b"/>
            <a:pathLst>
              <a:path w="18414" h="188595">
                <a:moveTo>
                  <a:pt x="18308" y="188328"/>
                </a:moveTo>
                <a:lnTo>
                  <a:pt x="0" y="188328"/>
                </a:lnTo>
                <a:lnTo>
                  <a:pt x="0" y="0"/>
                </a:lnTo>
                <a:lnTo>
                  <a:pt x="18308" y="0"/>
                </a:lnTo>
                <a:lnTo>
                  <a:pt x="18308" y="188328"/>
                </a:lnTo>
                <a:close/>
              </a:path>
            </a:pathLst>
          </a:custGeom>
          <a:solidFill>
            <a:srgbClr val="E4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286967" y="5158422"/>
            <a:ext cx="28568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3825" algn="l"/>
                <a:tab pos="2560320" algn="l"/>
              </a:tabLst>
            </a:pPr>
            <a:r>
              <a:rPr sz="1100" spc="345" dirty="0">
                <a:solidFill>
                  <a:srgbClr val="484D4D"/>
                </a:solidFill>
                <a:latin typeface="Times New Roman"/>
                <a:cs typeface="Times New Roman"/>
              </a:rPr>
              <a:t>Though</a:t>
            </a:r>
            <a:r>
              <a:rPr sz="1100" spc="14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190" dirty="0">
                <a:solidFill>
                  <a:srgbClr val="A8AFB3"/>
                </a:solidFill>
                <a:latin typeface="Times New Roman"/>
                <a:cs typeface="Times New Roman"/>
              </a:rPr>
              <a:t>:</a:t>
            </a:r>
            <a:r>
              <a:rPr sz="1100" spc="-25" dirty="0">
                <a:solidFill>
                  <a:srgbClr val="A8AFB3"/>
                </a:solidFill>
                <a:latin typeface="Times New Roman"/>
                <a:cs typeface="Times New Roman"/>
              </a:rPr>
              <a:t> </a:t>
            </a:r>
            <a:r>
              <a:rPr sz="1000" spc="254" dirty="0">
                <a:solidFill>
                  <a:srgbClr val="484D4D"/>
                </a:solidFill>
                <a:latin typeface="Arial"/>
                <a:cs typeface="Arial"/>
              </a:rPr>
              <a:t>orce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100" spc="254" dirty="0">
                <a:solidFill>
                  <a:srgbClr val="484D4D"/>
                </a:solidFill>
                <a:latin typeface="Times New Roman"/>
                <a:cs typeface="Times New Roman"/>
              </a:rPr>
              <a:t>are</a:t>
            </a:r>
            <a:r>
              <a:rPr sz="1100" spc="204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00" spc="315" dirty="0">
                <a:solidFill>
                  <a:srgbClr val="484D4D"/>
                </a:solidFill>
                <a:latin typeface="Arial"/>
                <a:cs typeface="Arial"/>
              </a:rPr>
              <a:t>appU</a:t>
            </a:r>
            <a:r>
              <a:rPr sz="1000" spc="4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363B3D"/>
                </a:solidFill>
                <a:latin typeface="Times New Roman"/>
                <a:cs typeface="Times New Roman"/>
              </a:rPr>
              <a:t>d</a:t>
            </a:r>
            <a:r>
              <a:rPr sz="1100" dirty="0">
                <a:solidFill>
                  <a:srgbClr val="363B3D"/>
                </a:solidFill>
                <a:latin typeface="Times New Roman"/>
                <a:cs typeface="Times New Roman"/>
              </a:rPr>
              <a:t>	</a:t>
            </a:r>
            <a:r>
              <a:rPr sz="1100" dirty="0">
                <a:solidFill>
                  <a:srgbClr val="484D4D"/>
                </a:solidFill>
                <a:latin typeface="Times New Roman"/>
                <a:cs typeface="Times New Roman"/>
              </a:rPr>
              <a:t>n</a:t>
            </a:r>
            <a:r>
              <a:rPr sz="1100" spc="484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100" spc="-25" dirty="0">
                <a:solidFill>
                  <a:srgbClr val="484D4D"/>
                </a:solidFill>
                <a:latin typeface="Times New Roman"/>
                <a:cs typeface="Times New Roman"/>
              </a:rPr>
              <a:t>th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34503" y="5132986"/>
            <a:ext cx="133159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5955" algn="l"/>
                <a:tab pos="1238885" algn="l"/>
              </a:tabLst>
            </a:pPr>
            <a:r>
              <a:rPr sz="1000" spc="155" dirty="0">
                <a:solidFill>
                  <a:srgbClr val="484D4D"/>
                </a:solidFill>
                <a:latin typeface="Arial"/>
                <a:cs typeface="Arial"/>
              </a:rPr>
              <a:t>lbodi</a:t>
            </a:r>
            <a:r>
              <a:rPr sz="1000" spc="155" dirty="0">
                <a:solidFill>
                  <a:srgbClr val="82898C"/>
                </a:solidFill>
                <a:latin typeface="Arial"/>
                <a:cs typeface="Arial"/>
              </a:rPr>
              <a:t>,</a:t>
            </a:r>
            <a:r>
              <a:rPr sz="1000" dirty="0">
                <a:solidFill>
                  <a:srgbClr val="82898C"/>
                </a:solidFill>
                <a:latin typeface="Arial"/>
                <a:cs typeface="Arial"/>
              </a:rPr>
              <a:t>	</a:t>
            </a:r>
            <a:r>
              <a:rPr sz="1000" dirty="0">
                <a:solidFill>
                  <a:srgbClr val="363B3D"/>
                </a:solidFill>
                <a:latin typeface="Arial"/>
                <a:cs typeface="Arial"/>
              </a:rPr>
              <a:t>in</a:t>
            </a:r>
            <a:r>
              <a:rPr sz="1000" spc="260" dirty="0">
                <a:solidFill>
                  <a:srgbClr val="363B3D"/>
                </a:solidFill>
                <a:latin typeface="Arial"/>
                <a:cs typeface="Arial"/>
              </a:rPr>
              <a:t>  </a:t>
            </a:r>
            <a:r>
              <a:rPr sz="1300" spc="45" dirty="0">
                <a:solidFill>
                  <a:srgbClr val="484D4D"/>
                </a:solidFill>
                <a:latin typeface="Times New Roman"/>
                <a:cs typeface="Times New Roman"/>
              </a:rPr>
              <a:t>an</a:t>
            </a:r>
            <a:r>
              <a:rPr sz="130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000" spc="20" dirty="0">
                <a:solidFill>
                  <a:srgbClr val="484D4D"/>
                </a:solidFill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158308" y="5178808"/>
            <a:ext cx="6350" cy="173990"/>
          </a:xfrm>
          <a:custGeom>
            <a:avLst/>
            <a:gdLst/>
            <a:ahLst/>
            <a:cxnLst/>
            <a:rect l="l" t="t" r="r" b="b"/>
            <a:pathLst>
              <a:path w="6350" h="173989">
                <a:moveTo>
                  <a:pt x="6102" y="173505"/>
                </a:moveTo>
                <a:lnTo>
                  <a:pt x="0" y="173505"/>
                </a:lnTo>
                <a:lnTo>
                  <a:pt x="0" y="0"/>
                </a:lnTo>
                <a:lnTo>
                  <a:pt x="6102" y="0"/>
                </a:lnTo>
                <a:lnTo>
                  <a:pt x="6102" y="173505"/>
                </a:lnTo>
                <a:close/>
              </a:path>
            </a:pathLst>
          </a:custGeom>
          <a:solidFill>
            <a:srgbClr val="E4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830234" y="5171140"/>
            <a:ext cx="4006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60" dirty="0">
                <a:solidFill>
                  <a:srgbClr val="484D4D"/>
                </a:solidFill>
                <a:latin typeface="Arial"/>
                <a:cs typeface="Arial"/>
              </a:rPr>
              <a:t>albo</a:t>
            </a:r>
            <a:r>
              <a:rPr sz="1000" spc="60" dirty="0">
                <a:solidFill>
                  <a:srgbClr val="C1BAC6"/>
                </a:solidFill>
                <a:latin typeface="Arial"/>
                <a:cs typeface="Arial"/>
              </a:rPr>
              <a:t>,</a:t>
            </a:r>
            <a:r>
              <a:rPr sz="1000" spc="60" dirty="0">
                <a:solidFill>
                  <a:srgbClr val="959EA1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43277" y="5178808"/>
            <a:ext cx="6350" cy="173990"/>
          </a:xfrm>
          <a:custGeom>
            <a:avLst/>
            <a:gdLst/>
            <a:ahLst/>
            <a:cxnLst/>
            <a:rect l="l" t="t" r="r" b="b"/>
            <a:pathLst>
              <a:path w="6350" h="173989">
                <a:moveTo>
                  <a:pt x="6102" y="173505"/>
                </a:moveTo>
                <a:lnTo>
                  <a:pt x="0" y="173505"/>
                </a:lnTo>
                <a:lnTo>
                  <a:pt x="0" y="0"/>
                </a:lnTo>
                <a:lnTo>
                  <a:pt x="6102" y="0"/>
                </a:lnTo>
                <a:lnTo>
                  <a:pt x="6102" y="173505"/>
                </a:lnTo>
                <a:close/>
              </a:path>
            </a:pathLst>
          </a:custGeom>
          <a:solidFill>
            <a:srgbClr val="E4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432010" y="5171140"/>
            <a:ext cx="950594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35" dirty="0">
                <a:solidFill>
                  <a:srgbClr val="484D4D"/>
                </a:solidFill>
                <a:latin typeface="Arial"/>
                <a:cs typeface="Arial"/>
              </a:rPr>
              <a:t>si.tuati</a:t>
            </a:r>
            <a:r>
              <a:rPr sz="1000" spc="135" dirty="0">
                <a:solidFill>
                  <a:srgbClr val="A8AFB3"/>
                </a:solidFill>
                <a:latin typeface="Arial"/>
                <a:cs typeface="Arial"/>
              </a:rPr>
              <a:t>.</a:t>
            </a:r>
            <a:r>
              <a:rPr sz="1000" spc="135" dirty="0">
                <a:solidFill>
                  <a:srgbClr val="484D4D"/>
                </a:solidFill>
                <a:latin typeface="Arial"/>
                <a:cs typeface="Arial"/>
              </a:rPr>
              <a:t>on</a:t>
            </a:r>
            <a:r>
              <a:rPr sz="1000" spc="210" dirty="0">
                <a:solidFill>
                  <a:srgbClr val="484D4D"/>
                </a:solidFill>
                <a:latin typeface="Arial"/>
                <a:cs typeface="Arial"/>
              </a:rPr>
              <a:t>  </a:t>
            </a:r>
            <a:r>
              <a:rPr sz="1000" spc="-25" dirty="0">
                <a:solidFill>
                  <a:srgbClr val="484D4D"/>
                </a:solidFill>
                <a:latin typeface="Arial"/>
                <a:cs typeface="Arial"/>
              </a:rPr>
              <a:t>,.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593789" y="5758238"/>
            <a:ext cx="493395" cy="381635"/>
            <a:chOff x="2593789" y="5758238"/>
            <a:chExt cx="493395" cy="381635"/>
          </a:xfrm>
        </p:grpSpPr>
        <p:sp>
          <p:nvSpPr>
            <p:cNvPr id="53" name="object 53"/>
            <p:cNvSpPr/>
            <p:nvPr/>
          </p:nvSpPr>
          <p:spPr>
            <a:xfrm>
              <a:off x="3080749" y="5758238"/>
              <a:ext cx="6350" cy="180340"/>
            </a:xfrm>
            <a:custGeom>
              <a:avLst/>
              <a:gdLst/>
              <a:ahLst/>
              <a:cxnLst/>
              <a:rect l="l" t="t" r="r" b="b"/>
              <a:pathLst>
                <a:path w="6350" h="180339">
                  <a:moveTo>
                    <a:pt x="6102" y="179767"/>
                  </a:moveTo>
                  <a:lnTo>
                    <a:pt x="0" y="179767"/>
                  </a:lnTo>
                  <a:lnTo>
                    <a:pt x="0" y="0"/>
                  </a:lnTo>
                  <a:lnTo>
                    <a:pt x="6102" y="0"/>
                  </a:lnTo>
                  <a:lnTo>
                    <a:pt x="6102" y="179767"/>
                  </a:lnTo>
                  <a:close/>
                </a:path>
              </a:pathLst>
            </a:custGeom>
            <a:solidFill>
              <a:srgbClr val="E4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93789" y="5966301"/>
              <a:ext cx="6350" cy="173990"/>
            </a:xfrm>
            <a:custGeom>
              <a:avLst/>
              <a:gdLst/>
              <a:ahLst/>
              <a:cxnLst/>
              <a:rect l="l" t="t" r="r" b="b"/>
              <a:pathLst>
                <a:path w="6350" h="173989">
                  <a:moveTo>
                    <a:pt x="6102" y="173505"/>
                  </a:moveTo>
                  <a:lnTo>
                    <a:pt x="0" y="173505"/>
                  </a:lnTo>
                  <a:lnTo>
                    <a:pt x="0" y="0"/>
                  </a:lnTo>
                  <a:lnTo>
                    <a:pt x="6102" y="0"/>
                  </a:lnTo>
                  <a:lnTo>
                    <a:pt x="6102" y="173505"/>
                  </a:lnTo>
                  <a:close/>
                </a:path>
              </a:pathLst>
            </a:custGeom>
            <a:solidFill>
              <a:srgbClr val="D6D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607475" y="5750823"/>
            <a:ext cx="129730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35" dirty="0">
                <a:solidFill>
                  <a:srgbClr val="363B3D"/>
                </a:solidFill>
                <a:latin typeface="Arial"/>
                <a:cs typeface="Arial"/>
              </a:rPr>
              <a:t>a</a:t>
            </a:r>
            <a:r>
              <a:rPr sz="1000" spc="235" dirty="0">
                <a:solidFill>
                  <a:srgbClr val="6E7270"/>
                </a:solidFill>
                <a:latin typeface="Arial"/>
                <a:cs typeface="Arial"/>
              </a:rPr>
              <a:t>·</a:t>
            </a:r>
            <a:r>
              <a:rPr sz="1000" spc="235" dirty="0">
                <a:solidFill>
                  <a:srgbClr val="484D4D"/>
                </a:solidFill>
                <a:latin typeface="Arial"/>
                <a:cs typeface="Arial"/>
              </a:rPr>
              <a:t>rectioo</a:t>
            </a:r>
            <a:r>
              <a:rPr sz="1000" spc="49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50" spc="240" dirty="0">
                <a:solidFill>
                  <a:srgbClr val="484D4D"/>
                </a:solidFill>
                <a:latin typeface="Times New Roman"/>
                <a:cs typeface="Times New Roman"/>
              </a:rPr>
              <a:t>of</a:t>
            </a:r>
            <a:r>
              <a:rPr sz="1050" spc="315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195" dirty="0">
                <a:solidFill>
                  <a:srgbClr val="484D4D"/>
                </a:solidFill>
                <a:latin typeface="Times New Roman"/>
                <a:cs typeface="Times New Roman"/>
              </a:rPr>
              <a:t>th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288894" y="5366233"/>
            <a:ext cx="4191000" cy="77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z="1050" spc="165" dirty="0">
                <a:solidFill>
                  <a:srgbClr val="363B3D"/>
                </a:solidFill>
                <a:latin typeface="Times New Roman"/>
                <a:cs typeface="Times New Roman"/>
              </a:rPr>
              <a:t>di</a:t>
            </a:r>
            <a:r>
              <a:rPr sz="1050" spc="200" dirty="0">
                <a:solidFill>
                  <a:srgbClr val="363B3D"/>
                </a:solidFill>
                <a:latin typeface="Times New Roman"/>
                <a:cs typeface="Times New Roman"/>
              </a:rPr>
              <a:t>  </a:t>
            </a:r>
            <a:r>
              <a:rPr sz="1050" spc="325" dirty="0">
                <a:solidFill>
                  <a:srgbClr val="484D4D"/>
                </a:solidFill>
                <a:latin typeface="Times New Roman"/>
                <a:cs typeface="Times New Roman"/>
              </a:rPr>
              <a:t>placement</a:t>
            </a:r>
            <a:r>
              <a:rPr sz="1050" spc="27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50" spc="325" dirty="0">
                <a:solidFill>
                  <a:srgbClr val="484D4D"/>
                </a:solidFill>
                <a:latin typeface="Times New Roman"/>
                <a:cs typeface="Times New Roman"/>
              </a:rPr>
              <a:t>does</a:t>
            </a:r>
            <a:r>
              <a:rPr sz="1050" spc="20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00" spc="320" dirty="0">
                <a:solidFill>
                  <a:srgbClr val="484D4D"/>
                </a:solidFill>
                <a:latin typeface="Arial"/>
                <a:cs typeface="Arial"/>
              </a:rPr>
              <a:t>not</a:t>
            </a:r>
            <a:r>
              <a:rPr sz="1000" spc="18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50" spc="85" dirty="0">
                <a:solidFill>
                  <a:srgbClr val="484D4D"/>
                </a:solidFill>
                <a:latin typeface="Times New Roman"/>
                <a:cs typeface="Times New Roman"/>
              </a:rPr>
              <a:t>t:.ake</a:t>
            </a:r>
            <a:r>
              <a:rPr sz="1050" spc="190" dirty="0">
                <a:solidFill>
                  <a:srgbClr val="484D4D"/>
                </a:solidFill>
                <a:latin typeface="Times New Roman"/>
                <a:cs typeface="Times New Roman"/>
              </a:rPr>
              <a:t> </a:t>
            </a:r>
            <a:r>
              <a:rPr sz="1000" spc="300" dirty="0">
                <a:solidFill>
                  <a:srgbClr val="484D4D"/>
                </a:solidFill>
                <a:latin typeface="Arial"/>
                <a:cs typeface="Arial"/>
              </a:rPr>
              <a:t>place</a:t>
            </a:r>
            <a:r>
              <a:rPr sz="1000" spc="7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:iin</a:t>
            </a:r>
            <a:r>
              <a:rPr sz="1000" spc="195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50" spc="30" dirty="0">
                <a:solidFill>
                  <a:srgbClr val="484D4D"/>
                </a:solidFill>
                <a:latin typeface="Times New Roman"/>
                <a:cs typeface="Times New Roman"/>
              </a:rPr>
              <a:t>alL</a:t>
            </a:r>
            <a:endParaRPr sz="10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050">
              <a:latin typeface="Times New Roman"/>
              <a:cs typeface="Times New Roman"/>
            </a:endParaRPr>
          </a:p>
          <a:p>
            <a:pPr marL="13335" marR="5080" indent="-1270">
              <a:lnSpc>
                <a:spcPct val="129900"/>
              </a:lnSpc>
              <a:tabLst>
                <a:tab pos="548640" algn="l"/>
                <a:tab pos="791210" algn="l"/>
                <a:tab pos="1125855" algn="l"/>
                <a:tab pos="2541905" algn="l"/>
                <a:tab pos="3765550" algn="l"/>
                <a:tab pos="4061460" algn="l"/>
              </a:tabLst>
            </a:pPr>
            <a:r>
              <a:rPr sz="1050" spc="-25" dirty="0">
                <a:solidFill>
                  <a:srgbClr val="363B3D"/>
                </a:solidFill>
                <a:latin typeface="Times New Roman"/>
                <a:cs typeface="Times New Roman"/>
              </a:rPr>
              <a:t>Do</a:t>
            </a:r>
            <a:r>
              <a:rPr sz="1050" dirty="0">
                <a:solidFill>
                  <a:srgbClr val="363B3D"/>
                </a:solidFill>
                <a:latin typeface="Times New Roman"/>
                <a:cs typeface="Times New Roman"/>
              </a:rPr>
              <a:t>	</a:t>
            </a:r>
            <a:r>
              <a:rPr sz="1050" spc="-50" dirty="0">
                <a:solidFill>
                  <a:srgbClr val="484D4D"/>
                </a:solidFill>
                <a:latin typeface="Times New Roman"/>
                <a:cs typeface="Times New Roman"/>
              </a:rPr>
              <a:t>h</a:t>
            </a:r>
            <a:r>
              <a:rPr sz="105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050" spc="-265" dirty="0">
                <a:solidFill>
                  <a:srgbClr val="A8AFB3"/>
                </a:solidFill>
                <a:latin typeface="Times New Roman"/>
                <a:cs typeface="Times New Roman"/>
              </a:rPr>
              <a:t>•</a:t>
            </a:r>
            <a:r>
              <a:rPr sz="1050" spc="204" dirty="0">
                <a:solidFill>
                  <a:srgbClr val="A8AFB3"/>
                </a:solidFill>
                <a:latin typeface="Times New Roman"/>
                <a:cs typeface="Times New Roman"/>
              </a:rPr>
              <a:t> </a:t>
            </a:r>
            <a:r>
              <a:rPr sz="1000" spc="-335" dirty="0">
                <a:solidFill>
                  <a:srgbClr val="484D4D"/>
                </a:solidFill>
                <a:latin typeface="Arial"/>
                <a:cs typeface="Arial"/>
              </a:rPr>
              <a:t>di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000" spc="305" dirty="0">
                <a:solidFill>
                  <a:srgbClr val="363B3D"/>
                </a:solidFill>
                <a:latin typeface="Arial"/>
                <a:cs typeface="Arial"/>
              </a:rPr>
              <a:t>piac</a:t>
            </a:r>
            <a:r>
              <a:rPr sz="1000" spc="395" dirty="0">
                <a:solidFill>
                  <a:srgbClr val="363B3D"/>
                </a:solidFill>
                <a:latin typeface="Arial"/>
                <a:cs typeface="Arial"/>
              </a:rPr>
              <a:t> </a:t>
            </a:r>
            <a:r>
              <a:rPr sz="1000" spc="360" dirty="0">
                <a:solidFill>
                  <a:srgbClr val="484D4D"/>
                </a:solidFill>
                <a:latin typeface="Arial"/>
                <a:cs typeface="Arial"/>
              </a:rPr>
              <a:t>ment</a:t>
            </a:r>
            <a:r>
              <a:rPr sz="1000" spc="17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484D4D"/>
                </a:solidFill>
                <a:latin typeface="Times New Roman"/>
                <a:cs typeface="Times New Roman"/>
              </a:rPr>
              <a:t>t:.ak</a:t>
            </a:r>
            <a:r>
              <a:rPr sz="1050" dirty="0">
                <a:solidFill>
                  <a:srgbClr val="484D4D"/>
                </a:solidFill>
                <a:latin typeface="Times New Roman"/>
                <a:cs typeface="Times New Roman"/>
              </a:rPr>
              <a:t>	</a:t>
            </a:r>
            <a:r>
              <a:rPr sz="1000" spc="295" dirty="0">
                <a:solidFill>
                  <a:srgbClr val="484D4D"/>
                </a:solidFill>
                <a:latin typeface="Arial"/>
                <a:cs typeface="Arial"/>
              </a:rPr>
              <a:t>place</a:t>
            </a:r>
            <a:r>
              <a:rPr sz="1000" spc="100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315" dirty="0">
                <a:solidFill>
                  <a:srgbClr val="484D4D"/>
                </a:solidFill>
                <a:latin typeface="Arial"/>
                <a:cs typeface="Arial"/>
              </a:rPr>
              <a:t>alway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000" spc="220" dirty="0">
                <a:solidFill>
                  <a:srgbClr val="484D4D"/>
                </a:solidFill>
                <a:latin typeface="Arial"/>
                <a:cs typeface="Arial"/>
              </a:rPr>
              <a:t>in</a:t>
            </a:r>
            <a:r>
              <a:rPr sz="1000" dirty="0">
                <a:solidFill>
                  <a:srgbClr val="484D4D"/>
                </a:solidFill>
                <a:latin typeface="Arial"/>
                <a:cs typeface="Arial"/>
              </a:rPr>
              <a:t>	</a:t>
            </a:r>
            <a:r>
              <a:rPr sz="1000" spc="310" dirty="0">
                <a:solidFill>
                  <a:srgbClr val="484D4D"/>
                </a:solidFill>
                <a:latin typeface="Arial"/>
                <a:cs typeface="Arial"/>
              </a:rPr>
              <a:t>h </a:t>
            </a:r>
            <a:r>
              <a:rPr sz="1000" spc="155" dirty="0">
                <a:solidFill>
                  <a:srgbClr val="484D4D"/>
                </a:solidFill>
                <a:latin typeface="Arial"/>
                <a:cs typeface="Arial"/>
              </a:rPr>
              <a:t>forc</a:t>
            </a:r>
            <a:r>
              <a:rPr sz="1000" spc="155" dirty="0">
                <a:solidFill>
                  <a:srgbClr val="A8AFB3"/>
                </a:solidFill>
                <a:latin typeface="Arial"/>
                <a:cs typeface="Arial"/>
              </a:rPr>
              <a:t>,</a:t>
            </a:r>
            <a:r>
              <a:rPr sz="1000" spc="155" dirty="0">
                <a:solidFill>
                  <a:srgbClr val="484D4D"/>
                </a:solidFill>
                <a:latin typeface="Arial"/>
                <a:cs typeface="Arial"/>
              </a:rPr>
              <a:t>e</a:t>
            </a:r>
            <a:r>
              <a:rPr sz="1000" spc="409" dirty="0">
                <a:solidFill>
                  <a:srgbClr val="484D4D"/>
                </a:solidFill>
                <a:latin typeface="Arial"/>
                <a:cs typeface="Arial"/>
              </a:rPr>
              <a:t> </a:t>
            </a:r>
            <a:r>
              <a:rPr sz="1000" spc="260" dirty="0">
                <a:solidFill>
                  <a:srgbClr val="484D4D"/>
                </a:solidFill>
                <a:latin typeface="Arial"/>
                <a:cs typeface="Arial"/>
              </a:rPr>
              <a:t>appHed?</a:t>
            </a:r>
            <a:endParaRPr sz="10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53452" y="6444457"/>
            <a:ext cx="1193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185" dirty="0">
                <a:solidFill>
                  <a:srgbClr val="0C60A3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557671" y="6460737"/>
            <a:ext cx="616648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805" dirty="0">
                <a:solidFill>
                  <a:srgbClr val="79B1C1"/>
                </a:solidFill>
                <a:latin typeface="Arial"/>
                <a:cs typeface="Arial"/>
              </a:rPr>
              <a:t>,1-</a:t>
            </a:r>
            <a:r>
              <a:rPr sz="700" b="1" spc="695" dirty="0">
                <a:solidFill>
                  <a:srgbClr val="79B1C1"/>
                </a:solidFill>
                <a:latin typeface="Arial"/>
                <a:cs typeface="Arial"/>
              </a:rPr>
              <a:t>-</a:t>
            </a:r>
            <a:r>
              <a:rPr sz="700" b="1" spc="685" dirty="0">
                <a:solidFill>
                  <a:srgbClr val="79B1C1"/>
                </a:solidFill>
                <a:latin typeface="Arial"/>
                <a:cs typeface="Arial"/>
              </a:rPr>
              <a:t>--------------------------------</a:t>
            </a:r>
            <a:r>
              <a:rPr sz="700" b="1" spc="1210" dirty="0">
                <a:solidFill>
                  <a:srgbClr val="0C60A3"/>
                </a:solidFill>
                <a:latin typeface="Arial"/>
                <a:cs typeface="Arial"/>
              </a:rPr>
              <a:t>work</a:t>
            </a:r>
            <a:r>
              <a:rPr sz="700" b="1" spc="695" dirty="0">
                <a:solidFill>
                  <a:srgbClr val="0C60A3"/>
                </a:solidFill>
                <a:latin typeface="Arial"/>
                <a:cs typeface="Arial"/>
              </a:rPr>
              <a:t> </a:t>
            </a:r>
            <a:r>
              <a:rPr sz="700" b="1" spc="375" dirty="0">
                <a:solidFill>
                  <a:srgbClr val="0C60A3"/>
                </a:solidFill>
                <a:latin typeface="Arial"/>
                <a:cs typeface="Arial"/>
              </a:rPr>
              <a:t>anEdnergy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941" y="0"/>
            <a:ext cx="10106660" cy="7539355"/>
            <a:chOff x="292941" y="0"/>
            <a:chExt cx="10106660" cy="7539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941" y="0"/>
              <a:ext cx="10106487" cy="75391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1774" y="4206087"/>
              <a:ext cx="1171766" cy="4029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0892" y="5524680"/>
              <a:ext cx="1147354" cy="4395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35076" y="2594472"/>
              <a:ext cx="0" cy="488950"/>
            </a:xfrm>
            <a:custGeom>
              <a:avLst/>
              <a:gdLst/>
              <a:ahLst/>
              <a:cxnLst/>
              <a:rect l="l" t="t" r="r" b="b"/>
              <a:pathLst>
                <a:path h="488950">
                  <a:moveTo>
                    <a:pt x="0" y="488367"/>
                  </a:moveTo>
                  <a:lnTo>
                    <a:pt x="0" y="0"/>
                  </a:lnTo>
                </a:path>
              </a:pathLst>
            </a:custGeom>
            <a:ln w="152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97802" y="2451014"/>
              <a:ext cx="1379855" cy="525145"/>
            </a:xfrm>
            <a:custGeom>
              <a:avLst/>
              <a:gdLst/>
              <a:ahLst/>
              <a:cxnLst/>
              <a:rect l="l" t="t" r="r" b="b"/>
              <a:pathLst>
                <a:path w="1379854" h="525144">
                  <a:moveTo>
                    <a:pt x="805589" y="0"/>
                  </a:moveTo>
                  <a:lnTo>
                    <a:pt x="1379266" y="0"/>
                  </a:lnTo>
                </a:path>
                <a:path w="1379854" h="525144">
                  <a:moveTo>
                    <a:pt x="0" y="524995"/>
                  </a:moveTo>
                  <a:lnTo>
                    <a:pt x="402794" y="524995"/>
                  </a:lnTo>
                </a:path>
              </a:pathLst>
            </a:custGeom>
            <a:ln w="91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64122" y="3085892"/>
              <a:ext cx="476250" cy="0"/>
            </a:xfrm>
            <a:custGeom>
              <a:avLst/>
              <a:gdLst/>
              <a:ahLst/>
              <a:cxnLst/>
              <a:rect l="l" t="t" r="r" b="b"/>
              <a:pathLst>
                <a:path w="476250">
                  <a:moveTo>
                    <a:pt x="0" y="0"/>
                  </a:moveTo>
                  <a:lnTo>
                    <a:pt x="476030" y="0"/>
                  </a:lnTo>
                </a:path>
              </a:pathLst>
            </a:custGeom>
            <a:ln w="122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55009" y="6168713"/>
              <a:ext cx="464184" cy="0"/>
            </a:xfrm>
            <a:custGeom>
              <a:avLst/>
              <a:gdLst/>
              <a:ahLst/>
              <a:cxnLst/>
              <a:rect l="l" t="t" r="r" b="b"/>
              <a:pathLst>
                <a:path w="464184">
                  <a:moveTo>
                    <a:pt x="0" y="0"/>
                  </a:moveTo>
                  <a:lnTo>
                    <a:pt x="463824" y="0"/>
                  </a:lnTo>
                </a:path>
              </a:pathLst>
            </a:custGeom>
            <a:ln w="9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99127" y="6455629"/>
              <a:ext cx="1440815" cy="229235"/>
            </a:xfrm>
            <a:custGeom>
              <a:avLst/>
              <a:gdLst/>
              <a:ahLst/>
              <a:cxnLst/>
              <a:rect l="l" t="t" r="r" b="b"/>
              <a:pathLst>
                <a:path w="1440815" h="229234">
                  <a:moveTo>
                    <a:pt x="0" y="0"/>
                  </a:moveTo>
                  <a:lnTo>
                    <a:pt x="1440296" y="0"/>
                  </a:lnTo>
                </a:path>
                <a:path w="1440815" h="229234">
                  <a:moveTo>
                    <a:pt x="0" y="228922"/>
                  </a:moveTo>
                  <a:lnTo>
                    <a:pt x="1428090" y="228922"/>
                  </a:lnTo>
                </a:path>
              </a:pathLst>
            </a:custGeom>
            <a:ln w="122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4267" y="2030877"/>
              <a:ext cx="12700" cy="188595"/>
            </a:xfrm>
            <a:custGeom>
              <a:avLst/>
              <a:gdLst/>
              <a:ahLst/>
              <a:cxnLst/>
              <a:rect l="l" t="t" r="r" b="b"/>
              <a:pathLst>
                <a:path w="12700" h="188594">
                  <a:moveTo>
                    <a:pt x="12205" y="188328"/>
                  </a:moveTo>
                  <a:lnTo>
                    <a:pt x="0" y="188328"/>
                  </a:lnTo>
                  <a:lnTo>
                    <a:pt x="0" y="0"/>
                  </a:lnTo>
                  <a:lnTo>
                    <a:pt x="12205" y="0"/>
                  </a:lnTo>
                  <a:lnTo>
                    <a:pt x="12205" y="188328"/>
                  </a:lnTo>
                  <a:close/>
                </a:path>
              </a:pathLst>
            </a:custGeom>
            <a:solidFill>
              <a:srgbClr val="DF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57180" y="1998997"/>
            <a:ext cx="6017260" cy="9867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17780" indent="78740">
              <a:lnSpc>
                <a:spcPct val="116199"/>
              </a:lnSpc>
              <a:spcBef>
                <a:spcPts val="80"/>
              </a:spcBef>
              <a:tabLst>
                <a:tab pos="1010285" algn="l"/>
                <a:tab pos="1966595" algn="l"/>
                <a:tab pos="2136140" algn="l"/>
                <a:tab pos="2875915" algn="l"/>
                <a:tab pos="3583940" algn="l"/>
                <a:tab pos="4494530" algn="l"/>
              </a:tabLst>
            </a:pPr>
            <a:r>
              <a:rPr sz="1100" spc="425" dirty="0">
                <a:solidFill>
                  <a:srgbClr val="464D4D"/>
                </a:solidFill>
                <a:latin typeface="Times New Roman"/>
                <a:cs typeface="Times New Roman"/>
              </a:rPr>
              <a:t>Work</a:t>
            </a:r>
            <a:r>
              <a:rPr sz="1100" spc="15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25" dirty="0">
                <a:solidFill>
                  <a:srgbClr val="464D4D"/>
                </a:solidFill>
                <a:latin typeface="Times New Roman"/>
                <a:cs typeface="Times New Roman"/>
              </a:rPr>
              <a:t>is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1100" spc="300" dirty="0">
                <a:solidFill>
                  <a:srgbClr val="464D4D"/>
                </a:solidFill>
                <a:latin typeface="Times New Roman"/>
                <a:cs typeface="Times New Roman"/>
              </a:rPr>
              <a:t>aid</a:t>
            </a:r>
            <a:r>
              <a:rPr sz="1100" spc="15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90" dirty="0">
                <a:solidFill>
                  <a:srgbClr val="343B3B"/>
                </a:solidFill>
                <a:latin typeface="Times New Roman"/>
                <a:cs typeface="Times New Roman"/>
              </a:rPr>
              <a:t>to</a:t>
            </a:r>
            <a:r>
              <a:rPr sz="1100" spc="200" dirty="0">
                <a:solidFill>
                  <a:srgbClr val="343B3B"/>
                </a:solidFill>
                <a:latin typeface="Times New Roman"/>
                <a:cs typeface="Times New Roman"/>
              </a:rPr>
              <a:t> </a:t>
            </a:r>
            <a:r>
              <a:rPr sz="1100" spc="350" dirty="0">
                <a:solidFill>
                  <a:srgbClr val="343B3B"/>
                </a:solidFill>
                <a:latin typeface="Times New Roman"/>
                <a:cs typeface="Times New Roman"/>
              </a:rPr>
              <a:t>be</a:t>
            </a:r>
            <a:r>
              <a:rPr sz="1100" spc="80" dirty="0">
                <a:solidFill>
                  <a:srgbClr val="343B3B"/>
                </a:solidFill>
                <a:latin typeface="Times New Roman"/>
                <a:cs typeface="Times New Roman"/>
              </a:rPr>
              <a:t> </a:t>
            </a:r>
            <a:r>
              <a:rPr sz="1100" spc="370" dirty="0">
                <a:solidFill>
                  <a:srgbClr val="343B3B"/>
                </a:solidFill>
                <a:latin typeface="Times New Roman"/>
                <a:cs typeface="Times New Roman"/>
              </a:rPr>
              <a:t>done</a:t>
            </a:r>
            <a:r>
              <a:rPr sz="1100" spc="155" dirty="0">
                <a:solidFill>
                  <a:srgbClr val="343B3B"/>
                </a:solidFill>
                <a:latin typeface="Times New Roman"/>
                <a:cs typeface="Times New Roman"/>
              </a:rPr>
              <a:t> </a:t>
            </a:r>
            <a:r>
              <a:rPr sz="1100" spc="300" dirty="0">
                <a:solidFill>
                  <a:srgbClr val="464D4D"/>
                </a:solidFill>
                <a:latin typeface="Times New Roman"/>
                <a:cs typeface="Times New Roman"/>
              </a:rPr>
              <a:t>in</a:t>
            </a:r>
            <a:r>
              <a:rPr sz="1100" spc="22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35" dirty="0">
                <a:solidFill>
                  <a:srgbClr val="464D4D"/>
                </a:solidFill>
                <a:latin typeface="Times New Roman"/>
                <a:cs typeface="Times New Roman"/>
              </a:rPr>
              <a:t>situation.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1100" spc="195" dirty="0">
                <a:solidFill>
                  <a:srgbClr val="464D4D"/>
                </a:solidFill>
                <a:latin typeface="Times New Roman"/>
                <a:cs typeface="Times New Roman"/>
              </a:rPr>
              <a:t>wher</a:t>
            </a:r>
            <a:r>
              <a:rPr sz="1100" spc="195" dirty="0">
                <a:solidFill>
                  <a:srgbClr val="B3BCBC"/>
                </a:solidFill>
                <a:latin typeface="Times New Roman"/>
                <a:cs typeface="Times New Roman"/>
              </a:rPr>
              <a:t>:</a:t>
            </a:r>
            <a:r>
              <a:rPr sz="1100" spc="195" dirty="0">
                <a:solidFill>
                  <a:srgbClr val="464D4D"/>
                </a:solidFill>
                <a:latin typeface="Times New Roman"/>
                <a:cs typeface="Times New Roman"/>
              </a:rPr>
              <a:t>e</a:t>
            </a:r>
            <a:r>
              <a:rPr sz="1100" spc="434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145" dirty="0">
                <a:solidFill>
                  <a:srgbClr val="464D4D"/>
                </a:solidFill>
                <a:latin typeface="Times New Roman"/>
                <a:cs typeface="Times New Roman"/>
              </a:rPr>
              <a:t>di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1100" spc="200" dirty="0">
                <a:solidFill>
                  <a:srgbClr val="464D4D"/>
                </a:solidFill>
                <a:latin typeface="Times New Roman"/>
                <a:cs typeface="Times New Roman"/>
              </a:rPr>
              <a:t>placem.enlt</a:t>
            </a:r>
            <a:r>
              <a:rPr sz="1100" spc="35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90" dirty="0">
                <a:solidFill>
                  <a:srgbClr val="343B3B"/>
                </a:solidFill>
                <a:latin typeface="Times New Roman"/>
                <a:cs typeface="Times New Roman"/>
              </a:rPr>
              <a:t>takes </a:t>
            </a:r>
            <a:r>
              <a:rPr sz="1100" spc="375" dirty="0">
                <a:solidFill>
                  <a:srgbClr val="464D4D"/>
                </a:solidFill>
                <a:latin typeface="Times New Roman"/>
                <a:cs typeface="Times New Roman"/>
              </a:rPr>
              <a:t>p</a:t>
            </a:r>
            <a:r>
              <a:rPr sz="1100" spc="375" dirty="0">
                <a:solidFill>
                  <a:srgbClr val="5E6766"/>
                </a:solidFill>
                <a:latin typeface="Times New Roman"/>
                <a:cs typeface="Times New Roman"/>
              </a:rPr>
              <a:t>l</a:t>
            </a:r>
            <a:r>
              <a:rPr sz="1100" spc="375" dirty="0">
                <a:solidFill>
                  <a:srgbClr val="464D4D"/>
                </a:solidFill>
                <a:latin typeface="Times New Roman"/>
                <a:cs typeface="Times New Roman"/>
              </a:rPr>
              <a:t>ace</a:t>
            </a:r>
            <a:r>
              <a:rPr sz="1100" spc="120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100" spc="345" dirty="0">
                <a:solidFill>
                  <a:srgbClr val="464D4D"/>
                </a:solidFill>
                <a:latin typeface="Times New Roman"/>
                <a:cs typeface="Times New Roman"/>
              </a:rPr>
              <a:t>in</a:t>
            </a:r>
            <a:r>
              <a:rPr sz="1100" spc="10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360" dirty="0">
                <a:solidFill>
                  <a:srgbClr val="464D4D"/>
                </a:solidFill>
                <a:latin typeface="Times New Roman"/>
                <a:cs typeface="Times New Roman"/>
              </a:rPr>
              <a:t>the</a:t>
            </a:r>
            <a:r>
              <a:rPr sz="1100" spc="-6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370" dirty="0">
                <a:solidFill>
                  <a:srgbClr val="464D4D"/>
                </a:solidFill>
                <a:latin typeface="Times New Roman"/>
                <a:cs typeface="Times New Roman"/>
              </a:rPr>
              <a:t>d-</a:t>
            </a:r>
            <a:r>
              <a:rPr sz="1100" spc="295" dirty="0">
                <a:solidFill>
                  <a:srgbClr val="464D4D"/>
                </a:solidFill>
                <a:latin typeface="Times New Roman"/>
                <a:cs typeface="Times New Roman"/>
              </a:rPr>
              <a:t>r</a:t>
            </a:r>
            <a:r>
              <a:rPr sz="1100" spc="20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200" i="1" spc="505" dirty="0">
                <a:solidFill>
                  <a:srgbClr val="464D4D"/>
                </a:solidFill>
                <a:latin typeface="Verdana"/>
                <a:cs typeface="Verdana"/>
              </a:rPr>
              <a:t>c</a:t>
            </a:r>
            <a:r>
              <a:rPr sz="1200" i="1" spc="-80" dirty="0">
                <a:solidFill>
                  <a:srgbClr val="464D4D"/>
                </a:solidFill>
                <a:latin typeface="Verdana"/>
                <a:cs typeface="Verdana"/>
              </a:rPr>
              <a:t> </a:t>
            </a:r>
            <a:r>
              <a:rPr sz="1200" i="1" spc="-830" dirty="0">
                <a:solidFill>
                  <a:srgbClr val="464D4D"/>
                </a:solidFill>
                <a:latin typeface="Verdana"/>
                <a:cs typeface="Verdana"/>
              </a:rPr>
              <a:t>�</a:t>
            </a:r>
            <a:r>
              <a:rPr sz="1200" i="1" dirty="0">
                <a:solidFill>
                  <a:srgbClr val="464D4D"/>
                </a:solidFill>
                <a:latin typeface="Verdana"/>
                <a:cs typeface="Verdana"/>
              </a:rPr>
              <a:t>	</a:t>
            </a:r>
            <a:r>
              <a:rPr sz="1100" spc="-434" dirty="0">
                <a:solidFill>
                  <a:srgbClr val="464D4D"/>
                </a:solidFill>
                <a:latin typeface="Times New Roman"/>
                <a:cs typeface="Times New Roman"/>
              </a:rPr>
              <a:t>n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1100" spc="110" dirty="0">
                <a:solidFill>
                  <a:srgbClr val="464D4D"/>
                </a:solidFill>
                <a:latin typeface="Times New Roman"/>
                <a:cs typeface="Times New Roman"/>
              </a:rPr>
              <a:t>o</a:t>
            </a:r>
            <a:r>
              <a:rPr sz="1100" spc="110" dirty="0">
                <a:solidFill>
                  <a:srgbClr val="5E6766"/>
                </a:solidFill>
                <a:latin typeface="Times New Roman"/>
                <a:cs typeface="Times New Roman"/>
              </a:rPr>
              <a:t>ir</a:t>
            </a:r>
            <a:r>
              <a:rPr sz="1100" spc="165" dirty="0">
                <a:solidFill>
                  <a:srgbClr val="5E6766"/>
                </a:solidFill>
                <a:latin typeface="Times New Roman"/>
                <a:cs typeface="Times New Roman"/>
              </a:rPr>
              <a:t> </a:t>
            </a:r>
            <a:r>
              <a:rPr sz="1000" spc="70" dirty="0">
                <a:solidFill>
                  <a:srgbClr val="464D4D"/>
                </a:solidFill>
                <a:latin typeface="Arial"/>
                <a:cs typeface="Arial"/>
              </a:rPr>
              <a:t>f:</a:t>
            </a:r>
            <a:r>
              <a:rPr sz="1000" spc="150" dirty="0">
                <a:solidFill>
                  <a:srgbClr val="464D4D"/>
                </a:solidFill>
                <a:latin typeface="Arial"/>
                <a:cs typeface="Arial"/>
              </a:rPr>
              <a:t>  </a:t>
            </a:r>
            <a:r>
              <a:rPr sz="1100" spc="95" dirty="0">
                <a:solidFill>
                  <a:srgbClr val="464D4D"/>
                </a:solidFill>
                <a:latin typeface="Times New Roman"/>
                <a:cs typeface="Times New Roman"/>
              </a:rPr>
              <a:t>ro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1100" spc="20" dirty="0">
                <a:solidFill>
                  <a:srgbClr val="5E6766"/>
                </a:solidFill>
                <a:latin typeface="Times New Roman"/>
                <a:cs typeface="Times New Roman"/>
              </a:rPr>
              <a:t>.</a:t>
            </a:r>
            <a:endParaRPr sz="1100">
              <a:latin typeface="Times New Roman"/>
              <a:cs typeface="Times New Roman"/>
            </a:endParaRPr>
          </a:p>
          <a:p>
            <a:pPr marL="595630">
              <a:lnSpc>
                <a:spcPts val="880"/>
              </a:lnSpc>
              <a:spcBef>
                <a:spcPts val="1135"/>
              </a:spcBef>
              <a:tabLst>
                <a:tab pos="3498215" algn="l"/>
              </a:tabLst>
            </a:pPr>
            <a:r>
              <a:rPr sz="1150" b="1" spc="390" dirty="0">
                <a:solidFill>
                  <a:srgbClr val="467249"/>
                </a:solidFill>
                <a:latin typeface="Times New Roman"/>
                <a:cs typeface="Times New Roman"/>
              </a:rPr>
              <a:t>Work</a:t>
            </a:r>
            <a:r>
              <a:rPr sz="1150" b="1" spc="315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50" b="1" spc="200" dirty="0">
                <a:solidFill>
                  <a:srgbClr val="467249"/>
                </a:solidFill>
                <a:latin typeface="Times New Roman"/>
                <a:cs typeface="Times New Roman"/>
              </a:rPr>
              <a:t>is</a:t>
            </a:r>
            <a:r>
              <a:rPr sz="1150" b="1" spc="160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00" b="1" spc="320" dirty="0">
                <a:solidFill>
                  <a:srgbClr val="467249"/>
                </a:solidFill>
                <a:latin typeface="Times New Roman"/>
                <a:cs typeface="Times New Roman"/>
              </a:rPr>
              <a:t>said</a:t>
            </a:r>
            <a:r>
              <a:rPr sz="1100" b="1" spc="180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50" b="1" spc="295" dirty="0">
                <a:solidFill>
                  <a:srgbClr val="467249"/>
                </a:solidFill>
                <a:latin typeface="Times New Roman"/>
                <a:cs typeface="Times New Roman"/>
              </a:rPr>
              <a:t>t:obe</a:t>
            </a:r>
            <a:r>
              <a:rPr sz="1150" b="1" spc="-15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50" b="1" spc="350" dirty="0">
                <a:solidFill>
                  <a:srgbClr val="467249"/>
                </a:solidFill>
                <a:latin typeface="Times New Roman"/>
                <a:cs typeface="Times New Roman"/>
              </a:rPr>
              <a:t>done</a:t>
            </a:r>
            <a:r>
              <a:rPr sz="1150" b="1" spc="240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00" b="1" spc="290" dirty="0">
                <a:solidFill>
                  <a:srgbClr val="467249"/>
                </a:solidFill>
                <a:latin typeface="Times New Roman"/>
                <a:cs typeface="Times New Roman"/>
              </a:rPr>
              <a:t>on</a:t>
            </a:r>
            <a:r>
              <a:rPr sz="1150" b="1" spc="290" dirty="0">
                <a:solidFill>
                  <a:srgbClr val="467249"/>
                </a:solidFill>
                <a:latin typeface="Times New Roman"/>
                <a:cs typeface="Times New Roman"/>
              </a:rPr>
              <a:t>y</a:t>
            </a:r>
            <a:r>
              <a:rPr sz="1150" b="1" dirty="0">
                <a:solidFill>
                  <a:srgbClr val="467249"/>
                </a:solidFill>
                <a:latin typeface="Times New Roman"/>
                <a:cs typeface="Times New Roman"/>
              </a:rPr>
              <a:t>	</a:t>
            </a:r>
            <a:r>
              <a:rPr sz="1150" b="1" spc="355" dirty="0">
                <a:solidFill>
                  <a:srgbClr val="467249"/>
                </a:solidFill>
                <a:latin typeface="Times New Roman"/>
                <a:cs typeface="Times New Roman"/>
              </a:rPr>
              <a:t>when</a:t>
            </a:r>
            <a:r>
              <a:rPr sz="1150" b="1" spc="220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50" b="1" spc="315" dirty="0">
                <a:solidFill>
                  <a:srgbClr val="467249"/>
                </a:solidFill>
                <a:latin typeface="Times New Roman"/>
                <a:cs typeface="Times New Roman"/>
              </a:rPr>
              <a:t>a</a:t>
            </a:r>
            <a:r>
              <a:rPr sz="1150" b="1" spc="265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00" b="1" spc="345" dirty="0">
                <a:solidFill>
                  <a:srgbClr val="467249"/>
                </a:solidFill>
                <a:latin typeface="Times New Roman"/>
                <a:cs typeface="Times New Roman"/>
              </a:rPr>
              <a:t>body</a:t>
            </a:r>
            <a:r>
              <a:rPr sz="1100" b="1" spc="320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00" b="1" spc="335" dirty="0">
                <a:solidFill>
                  <a:srgbClr val="467249"/>
                </a:solidFill>
                <a:latin typeface="Times New Roman"/>
                <a:cs typeface="Times New Roman"/>
              </a:rPr>
              <a:t>undergoes</a:t>
            </a:r>
            <a:endParaRPr sz="1100">
              <a:latin typeface="Times New Roman"/>
              <a:cs typeface="Times New Roman"/>
            </a:endParaRPr>
          </a:p>
          <a:p>
            <a:pPr marL="650875" algn="ctr">
              <a:lnSpc>
                <a:spcPts val="2380"/>
              </a:lnSpc>
              <a:tabLst>
                <a:tab pos="2084705" algn="l"/>
              </a:tabLst>
            </a:pPr>
            <a:r>
              <a:rPr sz="1150" b="1" spc="455" dirty="0">
                <a:solidFill>
                  <a:srgbClr val="467249"/>
                </a:solidFill>
                <a:latin typeface="Times New Roman"/>
                <a:cs typeface="Times New Roman"/>
              </a:rPr>
              <a:t>d</a:t>
            </a:r>
            <a:r>
              <a:rPr sz="1150" b="1" spc="455" dirty="0">
                <a:solidFill>
                  <a:srgbClr val="446426"/>
                </a:solidFill>
                <a:latin typeface="Times New Roman"/>
                <a:cs typeface="Times New Roman"/>
              </a:rPr>
              <a:t>"</a:t>
            </a:r>
            <a:r>
              <a:rPr sz="1150" b="1" spc="270" dirty="0">
                <a:solidFill>
                  <a:srgbClr val="446426"/>
                </a:solidFill>
                <a:latin typeface="Times New Roman"/>
                <a:cs typeface="Times New Roman"/>
              </a:rPr>
              <a:t> </a:t>
            </a:r>
            <a:r>
              <a:rPr sz="1150" b="1" spc="265" dirty="0">
                <a:solidFill>
                  <a:srgbClr val="467249"/>
                </a:solidFill>
                <a:latin typeface="Times New Roman"/>
                <a:cs typeface="Times New Roman"/>
              </a:rPr>
              <a:t>placetne</a:t>
            </a:r>
            <a:r>
              <a:rPr sz="1150" b="1" dirty="0">
                <a:solidFill>
                  <a:srgbClr val="467249"/>
                </a:solidFill>
                <a:latin typeface="Times New Roman"/>
                <a:cs typeface="Times New Roman"/>
              </a:rPr>
              <a:t>	</a:t>
            </a:r>
            <a:r>
              <a:rPr sz="1150" b="1" spc="260" dirty="0">
                <a:solidFill>
                  <a:srgbClr val="467249"/>
                </a:solidFill>
                <a:latin typeface="Times New Roman"/>
                <a:cs typeface="Times New Roman"/>
              </a:rPr>
              <a:t>in</a:t>
            </a:r>
            <a:r>
              <a:rPr sz="1150" b="1" spc="200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50" b="1" spc="275" dirty="0">
                <a:solidFill>
                  <a:srgbClr val="467249"/>
                </a:solidFill>
                <a:latin typeface="Times New Roman"/>
                <a:cs typeface="Times New Roman"/>
              </a:rPr>
              <a:t>the</a:t>
            </a:r>
            <a:r>
              <a:rPr sz="1150" b="1" spc="245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50" b="1" spc="345" dirty="0">
                <a:solidFill>
                  <a:srgbClr val="467249"/>
                </a:solidFill>
                <a:latin typeface="Times New Roman"/>
                <a:cs typeface="Times New Roman"/>
              </a:rPr>
              <a:t>direcron</a:t>
            </a:r>
            <a:r>
              <a:rPr sz="1150" b="1" spc="140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50" b="1" spc="360" dirty="0">
                <a:solidFill>
                  <a:srgbClr val="467249"/>
                </a:solidFill>
                <a:latin typeface="Times New Roman"/>
                <a:cs typeface="Times New Roman"/>
              </a:rPr>
              <a:t>or</a:t>
            </a:r>
            <a:r>
              <a:rPr sz="1150" b="1" spc="-45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50" b="1" spc="290" dirty="0">
                <a:solidFill>
                  <a:srgbClr val="467249"/>
                </a:solidFill>
                <a:latin typeface="Times New Roman"/>
                <a:cs typeface="Times New Roman"/>
              </a:rPr>
              <a:t>applied</a:t>
            </a:r>
            <a:r>
              <a:rPr sz="1150" b="1" spc="235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1150" b="1" spc="175" dirty="0">
                <a:solidFill>
                  <a:srgbClr val="467249"/>
                </a:solidFill>
                <a:latin typeface="Times New Roman"/>
                <a:cs typeface="Times New Roman"/>
              </a:rPr>
              <a:t>forc</a:t>
            </a:r>
            <a:r>
              <a:rPr sz="1150" b="1" spc="175" dirty="0">
                <a:solidFill>
                  <a:srgbClr val="79A770"/>
                </a:solidFill>
                <a:latin typeface="Times New Roman"/>
                <a:cs typeface="Times New Roman"/>
              </a:rPr>
              <a:t>,</a:t>
            </a:r>
            <a:r>
              <a:rPr sz="1150" b="1" spc="175" dirty="0">
                <a:solidFill>
                  <a:srgbClr val="467249"/>
                </a:solidFill>
                <a:latin typeface="Times New Roman"/>
                <a:cs typeface="Times New Roman"/>
              </a:rPr>
              <a:t>e.</a:t>
            </a:r>
            <a:r>
              <a:rPr sz="1150" b="1" spc="-90" dirty="0">
                <a:solidFill>
                  <a:srgbClr val="467249"/>
                </a:solidFill>
                <a:latin typeface="Times New Roman"/>
                <a:cs typeface="Times New Roman"/>
              </a:rPr>
              <a:t> </a:t>
            </a:r>
            <a:r>
              <a:rPr sz="3600" spc="502" baseline="-19675" dirty="0">
                <a:solidFill>
                  <a:srgbClr val="9ACFBA"/>
                </a:solidFill>
                <a:latin typeface="Times New Roman"/>
                <a:cs typeface="Times New Roman"/>
              </a:rPr>
              <a:t>-</a:t>
            </a:r>
            <a:r>
              <a:rPr sz="3600" spc="427" baseline="-19675" dirty="0">
                <a:solidFill>
                  <a:srgbClr val="9ACFBA"/>
                </a:solidFill>
                <a:latin typeface="Times New Roman"/>
                <a:cs typeface="Times New Roman"/>
              </a:rPr>
              <a:t>-</a:t>
            </a:r>
            <a:endParaRPr sz="3600" baseline="-19675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6639" y="3201898"/>
            <a:ext cx="1378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4525" algn="l"/>
                <a:tab pos="1078865" algn="l"/>
              </a:tabLst>
            </a:pPr>
            <a:r>
              <a:rPr sz="1100" spc="200" dirty="0">
                <a:solidFill>
                  <a:srgbClr val="464D4D"/>
                </a:solidFill>
                <a:latin typeface="Times New Roman"/>
                <a:cs typeface="Times New Roman"/>
              </a:rPr>
              <a:t>Let</a:t>
            </a:r>
            <a:r>
              <a:rPr sz="1100" spc="125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000" spc="185" dirty="0">
                <a:solidFill>
                  <a:srgbClr val="464D4D"/>
                </a:solidFill>
                <a:latin typeface="Arial"/>
                <a:cs typeface="Arial"/>
              </a:rPr>
              <a:t>u</a:t>
            </a:r>
            <a:r>
              <a:rPr sz="100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000" spc="200" dirty="0">
                <a:solidFill>
                  <a:srgbClr val="464D4D"/>
                </a:solidFill>
                <a:latin typeface="Arial"/>
                <a:cs typeface="Arial"/>
              </a:rPr>
              <a:t>con</a:t>
            </a:r>
            <a:r>
              <a:rPr sz="100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050" spc="170" dirty="0">
                <a:solidFill>
                  <a:srgbClr val="464D4D"/>
                </a:solidFill>
                <a:latin typeface="Times New Roman"/>
                <a:cs typeface="Times New Roman"/>
              </a:rPr>
              <a:t>id</a:t>
            </a:r>
            <a:r>
              <a:rPr sz="1050" spc="35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000" spc="85" dirty="0">
                <a:solidFill>
                  <a:srgbClr val="464D4D"/>
                </a:solidFill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94525" y="3214616"/>
            <a:ext cx="130111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65" dirty="0">
                <a:solidFill>
                  <a:srgbClr val="464D4D"/>
                </a:solidFill>
                <a:latin typeface="Arial"/>
                <a:cs typeface="Arial"/>
              </a:rPr>
              <a:t>wo</a:t>
            </a:r>
            <a:r>
              <a:rPr sz="1000" spc="130" dirty="0">
                <a:solidFill>
                  <a:srgbClr val="464D4D"/>
                </a:solidFill>
                <a:latin typeface="Arial"/>
                <a:cs typeface="Arial"/>
              </a:rPr>
              <a:t>  </a:t>
            </a:r>
            <a:r>
              <a:rPr sz="1000" spc="195" dirty="0">
                <a:solidFill>
                  <a:srgbClr val="464D4D"/>
                </a:solidFill>
                <a:latin typeface="Arial"/>
                <a:cs typeface="Arial"/>
              </a:rPr>
              <a:t>ex</a:t>
            </a:r>
            <a:r>
              <a:rPr sz="1000" spc="195" dirty="0">
                <a:solidFill>
                  <a:srgbClr val="777C7C"/>
                </a:solidFill>
                <a:latin typeface="Arial"/>
                <a:cs typeface="Arial"/>
              </a:rPr>
              <a:t>.</a:t>
            </a:r>
            <a:r>
              <a:rPr sz="1000" spc="195" dirty="0">
                <a:solidFill>
                  <a:srgbClr val="464D4D"/>
                </a:solidFill>
                <a:latin typeface="Arial"/>
                <a:cs typeface="Arial"/>
              </a:rPr>
              <a:t>amp1l</a:t>
            </a:r>
            <a:r>
              <a:rPr sz="1000" spc="365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00" spc="-80" dirty="0">
                <a:solidFill>
                  <a:srgbClr val="464D4D"/>
                </a:solidFill>
                <a:latin typeface="Arial"/>
                <a:cs typeface="Arial"/>
              </a:rPr>
              <a:t>s..,.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42927" y="3640454"/>
            <a:ext cx="681990" cy="173990"/>
          </a:xfrm>
          <a:custGeom>
            <a:avLst/>
            <a:gdLst/>
            <a:ahLst/>
            <a:cxnLst/>
            <a:rect l="l" t="t" r="r" b="b"/>
            <a:pathLst>
              <a:path w="681989" h="173989">
                <a:moveTo>
                  <a:pt x="9156" y="0"/>
                </a:moveTo>
                <a:lnTo>
                  <a:pt x="0" y="0"/>
                </a:lnTo>
                <a:lnTo>
                  <a:pt x="0" y="173507"/>
                </a:lnTo>
                <a:lnTo>
                  <a:pt x="9156" y="173507"/>
                </a:lnTo>
                <a:lnTo>
                  <a:pt x="9156" y="0"/>
                </a:lnTo>
                <a:close/>
              </a:path>
              <a:path w="681989" h="173989">
                <a:moveTo>
                  <a:pt x="681659" y="0"/>
                </a:moveTo>
                <a:lnTo>
                  <a:pt x="669455" y="0"/>
                </a:lnTo>
                <a:lnTo>
                  <a:pt x="669455" y="173507"/>
                </a:lnTo>
                <a:lnTo>
                  <a:pt x="681659" y="173507"/>
                </a:lnTo>
                <a:lnTo>
                  <a:pt x="681659" y="0"/>
                </a:lnTo>
                <a:close/>
              </a:path>
            </a:pathLst>
          </a:custGeom>
          <a:solidFill>
            <a:srgbClr val="DF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09089" y="3632781"/>
            <a:ext cx="570992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229" dirty="0">
                <a:solidFill>
                  <a:srgbClr val="41826B"/>
                </a:solidFill>
                <a:latin typeface="Arial"/>
                <a:cs typeface="Arial"/>
              </a:rPr>
              <a:t>Exafl1lple</a:t>
            </a:r>
            <a:r>
              <a:rPr sz="1000" b="1" spc="180" dirty="0">
                <a:solidFill>
                  <a:srgbClr val="41826B"/>
                </a:solidFill>
                <a:latin typeface="Arial"/>
                <a:cs typeface="Arial"/>
              </a:rPr>
              <a:t> </a:t>
            </a:r>
            <a:r>
              <a:rPr sz="1000" b="1" spc="459" dirty="0">
                <a:solidFill>
                  <a:srgbClr val="41826B"/>
                </a:solidFill>
                <a:latin typeface="Arial"/>
                <a:cs typeface="Arial"/>
              </a:rPr>
              <a:t>1</a:t>
            </a:r>
            <a:r>
              <a:rPr sz="1000" b="1" spc="459" dirty="0">
                <a:solidFill>
                  <a:srgbClr val="464D4D"/>
                </a:solidFill>
                <a:latin typeface="Arial"/>
                <a:cs typeface="Arial"/>
              </a:rPr>
              <a:t>:</a:t>
            </a:r>
            <a:r>
              <a:rPr sz="1000" b="1" spc="290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00" spc="350" dirty="0">
                <a:solidFill>
                  <a:srgbClr val="464D4D"/>
                </a:solidFill>
                <a:latin typeface="Arial"/>
                <a:cs typeface="Arial"/>
              </a:rPr>
              <a:t>Suppo</a:t>
            </a:r>
            <a:r>
              <a:rPr sz="1000" spc="430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00" spc="335" dirty="0">
                <a:solidFill>
                  <a:srgbClr val="464D4D"/>
                </a:solidFill>
                <a:latin typeface="Arial"/>
                <a:cs typeface="Arial"/>
              </a:rPr>
              <a:t>ea</a:t>
            </a:r>
            <a:r>
              <a:rPr sz="1000" spc="475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00" spc="320" dirty="0">
                <a:solidFill>
                  <a:srgbClr val="464D4D"/>
                </a:solidFill>
                <a:latin typeface="Arial"/>
                <a:cs typeface="Arial"/>
              </a:rPr>
              <a:t>person</a:t>
            </a:r>
            <a:r>
              <a:rPr sz="1000" spc="105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00" spc="240" dirty="0">
                <a:solidFill>
                  <a:srgbClr val="464D4D"/>
                </a:solidFill>
                <a:latin typeface="Arial"/>
                <a:cs typeface="Arial"/>
              </a:rPr>
              <a:t>A</a:t>
            </a:r>
            <a:r>
              <a:rPr sz="1000" spc="240" dirty="0">
                <a:solidFill>
                  <a:srgbClr val="B3BCBC"/>
                </a:solidFill>
                <a:latin typeface="Arial"/>
                <a:cs typeface="Arial"/>
              </a:rPr>
              <a:t>_</a:t>
            </a:r>
            <a:r>
              <a:rPr sz="1000" spc="240" dirty="0">
                <a:solidFill>
                  <a:srgbClr val="464D4D"/>
                </a:solidFill>
                <a:latin typeface="Arial"/>
                <a:cs typeface="Arial"/>
              </a:rPr>
              <a:t>pu</a:t>
            </a:r>
            <a:r>
              <a:rPr sz="1000" spc="490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00" spc="295" dirty="0">
                <a:solidFill>
                  <a:srgbClr val="464D4D"/>
                </a:solidFill>
                <a:latin typeface="Arial"/>
                <a:cs typeface="Arial"/>
              </a:rPr>
              <a:t>be</a:t>
            </a:r>
            <a:r>
              <a:rPr sz="1000" spc="295" dirty="0">
                <a:solidFill>
                  <a:srgbClr val="B3BCBC"/>
                </a:solidFill>
                <a:latin typeface="Arial"/>
                <a:cs typeface="Arial"/>
              </a:rPr>
              <a:t>,</a:t>
            </a:r>
            <a:r>
              <a:rPr sz="1000" spc="195" dirty="0">
                <a:solidFill>
                  <a:srgbClr val="B3BCBC"/>
                </a:solidFill>
                <a:latin typeface="Arial"/>
                <a:cs typeface="Arial"/>
              </a:rPr>
              <a:t>  </a:t>
            </a:r>
            <a:r>
              <a:rPr sz="1000" spc="355" dirty="0">
                <a:solidFill>
                  <a:srgbClr val="464D4D"/>
                </a:solidFill>
                <a:latin typeface="Arial"/>
                <a:cs typeface="Arial"/>
              </a:rPr>
              <a:t>an</a:t>
            </a:r>
            <a:r>
              <a:rPr sz="1000" spc="80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00" spc="305" dirty="0">
                <a:solidFill>
                  <a:srgbClr val="464D4D"/>
                </a:solidFill>
                <a:latin typeface="Arial"/>
                <a:cs typeface="Arial"/>
              </a:rPr>
              <a:t>object</a:t>
            </a:r>
            <a:r>
              <a:rPr sz="1000" spc="229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00" spc="335" dirty="0">
                <a:solidFill>
                  <a:srgbClr val="464D4D"/>
                </a:solidFill>
                <a:latin typeface="Arial"/>
                <a:cs typeface="Arial"/>
              </a:rPr>
              <a:t>throu=h</a:t>
            </a:r>
            <a:r>
              <a:rPr sz="1000" spc="120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00" spc="340" dirty="0">
                <a:solidFill>
                  <a:srgbClr val="464D4D"/>
                </a:solidFill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24820" y="3818209"/>
            <a:ext cx="475043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7670" algn="l"/>
                <a:tab pos="2136775" algn="l"/>
                <a:tab pos="2703830" algn="l"/>
                <a:tab pos="3045460" algn="l"/>
                <a:tab pos="3685540" algn="l"/>
                <a:tab pos="4148454" algn="l"/>
                <a:tab pos="4659630" algn="l"/>
              </a:tabLst>
            </a:pPr>
            <a:r>
              <a:rPr sz="1100" spc="295" dirty="0">
                <a:solidFill>
                  <a:srgbClr val="464D4D"/>
                </a:solidFill>
                <a:latin typeface="Times New Roman"/>
                <a:cs typeface="Times New Roman"/>
              </a:rPr>
              <a:t>di</a:t>
            </a:r>
            <a:r>
              <a:rPr sz="1100" spc="44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000" spc="175" dirty="0">
                <a:solidFill>
                  <a:srgbClr val="464D4D"/>
                </a:solidFill>
                <a:latin typeface="Arial"/>
                <a:cs typeface="Arial"/>
              </a:rPr>
              <a:t>ta.nee</a:t>
            </a:r>
            <a:r>
              <a:rPr sz="1000" spc="240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00" spc="160" dirty="0">
                <a:solidFill>
                  <a:srgbClr val="464D4D"/>
                </a:solidFill>
                <a:latin typeface="Arial"/>
                <a:cs typeface="Arial"/>
              </a:rPr>
              <a:t>of</a:t>
            </a:r>
            <a:r>
              <a:rPr sz="1000" spc="175" dirty="0">
                <a:solidFill>
                  <a:srgbClr val="464D4D"/>
                </a:solidFill>
                <a:latin typeface="Arial"/>
                <a:cs typeface="Arial"/>
              </a:rPr>
              <a:t>  </a:t>
            </a:r>
            <a:r>
              <a:rPr sz="1100" spc="210" dirty="0">
                <a:solidFill>
                  <a:srgbClr val="464D4D"/>
                </a:solidFill>
                <a:latin typeface="Times New Roman"/>
                <a:cs typeface="Times New Roman"/>
              </a:rPr>
              <a:t>10</a:t>
            </a:r>
            <a:r>
              <a:rPr sz="1100" spc="43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000" spc="145" dirty="0">
                <a:solidFill>
                  <a:srgbClr val="464D4D"/>
                </a:solidFill>
                <a:latin typeface="Arial"/>
                <a:cs typeface="Arial"/>
              </a:rPr>
              <a:t>rn</a:t>
            </a:r>
            <a:r>
              <a:rPr sz="100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050" b="1" spc="85" dirty="0">
                <a:solidFill>
                  <a:srgbClr val="343B3B"/>
                </a:solidFill>
                <a:latin typeface="Times New Roman"/>
                <a:cs typeface="Times New Roman"/>
              </a:rPr>
              <a:t>t</a:t>
            </a:r>
            <a:r>
              <a:rPr sz="1050" b="1" dirty="0">
                <a:solidFill>
                  <a:srgbClr val="343B3B"/>
                </a:solidFill>
                <a:latin typeface="Times New Roman"/>
                <a:cs typeface="Times New Roman"/>
              </a:rPr>
              <a:t>	</a:t>
            </a:r>
            <a:r>
              <a:rPr sz="1100" spc="200" dirty="0">
                <a:solidFill>
                  <a:srgbClr val="464D4D"/>
                </a:solidFill>
                <a:latin typeface="Times New Roman"/>
                <a:cs typeface="Times New Roman"/>
              </a:rPr>
              <a:t>whiL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1000" spc="195" dirty="0">
                <a:solidFill>
                  <a:srgbClr val="464D4D"/>
                </a:solidFill>
                <a:latin typeface="Arial"/>
                <a:cs typeface="Arial"/>
              </a:rPr>
              <a:t>an</a:t>
            </a:r>
            <a:r>
              <a:rPr sz="100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100" spc="170" dirty="0">
                <a:solidFill>
                  <a:srgbClr val="464D4D"/>
                </a:solidFill>
                <a:latin typeface="Times New Roman"/>
                <a:cs typeface="Times New Roman"/>
              </a:rPr>
              <a:t>th</a:t>
            </a:r>
            <a:r>
              <a:rPr sz="1100" spc="26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000" spc="125" dirty="0">
                <a:solidFill>
                  <a:srgbClr val="464D4D"/>
                </a:solidFill>
                <a:latin typeface="Arial"/>
                <a:cs typeface="Arial"/>
              </a:rPr>
              <a:t>r</a:t>
            </a:r>
            <a:r>
              <a:rPr sz="1000" spc="385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00" spc="175" dirty="0">
                <a:solidFill>
                  <a:srgbClr val="464D4D"/>
                </a:solidFill>
                <a:latin typeface="Arial"/>
                <a:cs typeface="Arial"/>
              </a:rPr>
              <a:t>p</a:t>
            </a:r>
            <a:r>
              <a:rPr sz="100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000" dirty="0">
                <a:solidFill>
                  <a:srgbClr val="5E6766"/>
                </a:solidFill>
                <a:latin typeface="Arial"/>
                <a:cs typeface="Arial"/>
              </a:rPr>
              <a:t>rr</a:t>
            </a:r>
            <a:r>
              <a:rPr sz="1000" spc="315" dirty="0">
                <a:solidFill>
                  <a:srgbClr val="5E6766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464D4D"/>
                </a:solidFill>
                <a:latin typeface="Arial"/>
                <a:cs typeface="Arial"/>
              </a:rPr>
              <a:t>on</a:t>
            </a:r>
            <a:r>
              <a:rPr sz="100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150" b="1" dirty="0">
                <a:solidFill>
                  <a:srgbClr val="464D4D"/>
                </a:solidFill>
                <a:latin typeface="Times New Roman"/>
                <a:cs typeface="Times New Roman"/>
              </a:rPr>
              <a:t>B</a:t>
            </a:r>
            <a:r>
              <a:rPr sz="1150" b="1" spc="170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000" spc="-25" dirty="0">
                <a:solidFill>
                  <a:srgbClr val="464D4D"/>
                </a:solidFill>
                <a:latin typeface="Arial"/>
                <a:cs typeface="Arial"/>
              </a:rPr>
              <a:t>pu</a:t>
            </a:r>
            <a:r>
              <a:rPr sz="100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000" spc="5" dirty="0">
                <a:solidFill>
                  <a:srgbClr val="464D4D"/>
                </a:solidFill>
                <a:latin typeface="Arial"/>
                <a:cs typeface="Arial"/>
              </a:rPr>
              <a:t>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84143" y="3844954"/>
            <a:ext cx="9525" cy="173990"/>
          </a:xfrm>
          <a:custGeom>
            <a:avLst/>
            <a:gdLst/>
            <a:ahLst/>
            <a:cxnLst/>
            <a:rect l="l" t="t" r="r" b="b"/>
            <a:pathLst>
              <a:path w="9525" h="173989">
                <a:moveTo>
                  <a:pt x="9154" y="173505"/>
                </a:moveTo>
                <a:lnTo>
                  <a:pt x="0" y="173505"/>
                </a:lnTo>
                <a:lnTo>
                  <a:pt x="0" y="0"/>
                </a:lnTo>
                <a:lnTo>
                  <a:pt x="9154" y="0"/>
                </a:lnTo>
                <a:lnTo>
                  <a:pt x="9154" y="173505"/>
                </a:lnTo>
                <a:close/>
              </a:path>
            </a:pathLst>
          </a:custGeom>
          <a:solidFill>
            <a:srgbClr val="DF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66272" y="3837285"/>
            <a:ext cx="88138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325" algn="l"/>
                <a:tab pos="563880" algn="l"/>
              </a:tabLst>
            </a:pPr>
            <a:r>
              <a:rPr sz="1000" spc="-50" dirty="0">
                <a:solidFill>
                  <a:srgbClr val="9EACAF"/>
                </a:solidFill>
                <a:latin typeface="Arial"/>
                <a:cs typeface="Arial"/>
              </a:rPr>
              <a:t>,</a:t>
            </a:r>
            <a:r>
              <a:rPr sz="1000" dirty="0">
                <a:solidFill>
                  <a:srgbClr val="9EACAF"/>
                </a:solidFill>
                <a:latin typeface="Arial"/>
                <a:cs typeface="Arial"/>
              </a:rPr>
              <a:t>	</a:t>
            </a:r>
            <a:r>
              <a:rPr sz="1000" spc="-465" dirty="0">
                <a:solidFill>
                  <a:srgbClr val="464D4D"/>
                </a:solidFill>
                <a:latin typeface="Arial"/>
                <a:cs typeface="Arial"/>
              </a:rPr>
              <a:t>he</a:t>
            </a:r>
            <a:r>
              <a:rPr sz="100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000" spc="210" dirty="0">
                <a:solidFill>
                  <a:srgbClr val="464D4D"/>
                </a:solidFill>
                <a:latin typeface="Arial"/>
                <a:cs typeface="Arial"/>
              </a:rPr>
              <a:t>am</a:t>
            </a:r>
            <a:r>
              <a:rPr sz="1000" spc="210" dirty="0">
                <a:solidFill>
                  <a:srgbClr val="B3BCBC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86752" y="4036236"/>
            <a:ext cx="3175" cy="188595"/>
          </a:xfrm>
          <a:custGeom>
            <a:avLst/>
            <a:gdLst/>
            <a:ahLst/>
            <a:cxnLst/>
            <a:rect l="l" t="t" r="r" b="b"/>
            <a:pathLst>
              <a:path w="3175" h="188595">
                <a:moveTo>
                  <a:pt x="3051" y="188328"/>
                </a:moveTo>
                <a:lnTo>
                  <a:pt x="0" y="188328"/>
                </a:lnTo>
                <a:lnTo>
                  <a:pt x="0" y="0"/>
                </a:lnTo>
                <a:lnTo>
                  <a:pt x="3051" y="0"/>
                </a:lnTo>
                <a:lnTo>
                  <a:pt x="3051" y="188328"/>
                </a:lnTo>
                <a:close/>
              </a:path>
            </a:pathLst>
          </a:custGeom>
          <a:solidFill>
            <a:srgbClr val="D6D6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124541" y="3983288"/>
            <a:ext cx="5370830" cy="45275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100" spc="290" dirty="0">
                <a:solidFill>
                  <a:srgbClr val="464D4D"/>
                </a:solidFill>
                <a:latin typeface="Times New Roman"/>
                <a:cs typeface="Times New Roman"/>
              </a:rPr>
              <a:t>object</a:t>
            </a:r>
            <a:r>
              <a:rPr sz="1100" spc="27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305" dirty="0">
                <a:solidFill>
                  <a:srgbClr val="464D4D"/>
                </a:solidFill>
                <a:latin typeface="Times New Roman"/>
                <a:cs typeface="Times New Roman"/>
              </a:rPr>
              <a:t>through</a:t>
            </a:r>
            <a:r>
              <a:rPr sz="1100" spc="32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950" spc="254" dirty="0">
                <a:solidFill>
                  <a:srgbClr val="464D4D"/>
                </a:solidFill>
                <a:latin typeface="Arial"/>
                <a:cs typeface="Arial"/>
              </a:rPr>
              <a:t>a.</a:t>
            </a:r>
            <a:r>
              <a:rPr sz="1100" spc="254" dirty="0">
                <a:solidFill>
                  <a:srgbClr val="464D4D"/>
                </a:solidFill>
                <a:latin typeface="Times New Roman"/>
                <a:cs typeface="Times New Roman"/>
              </a:rPr>
              <a:t>di</a:t>
            </a:r>
            <a:r>
              <a:rPr sz="1100" spc="114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100" spc="300" dirty="0">
                <a:solidFill>
                  <a:srgbClr val="464D4D"/>
                </a:solidFill>
                <a:latin typeface="Times New Roman"/>
                <a:cs typeface="Times New Roman"/>
              </a:rPr>
              <a:t>tance</a:t>
            </a:r>
            <a:r>
              <a:rPr sz="1100" spc="18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40" dirty="0">
                <a:solidFill>
                  <a:srgbClr val="464D4D"/>
                </a:solidFill>
                <a:latin typeface="Times New Roman"/>
                <a:cs typeface="Times New Roman"/>
              </a:rPr>
              <a:t>of'</a:t>
            </a:r>
            <a:r>
              <a:rPr sz="1100" spc="-4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360" dirty="0">
                <a:solidFill>
                  <a:srgbClr val="343B3B"/>
                </a:solidFill>
                <a:latin typeface="Times New Roman"/>
                <a:cs typeface="Times New Roman"/>
              </a:rPr>
              <a:t>20</a:t>
            </a:r>
            <a:r>
              <a:rPr sz="1100" spc="155" dirty="0">
                <a:solidFill>
                  <a:srgbClr val="343B3B"/>
                </a:solidFill>
                <a:latin typeface="Times New Roman"/>
                <a:cs typeface="Times New Roman"/>
              </a:rPr>
              <a:t> </a:t>
            </a:r>
            <a:r>
              <a:rPr sz="1100" spc="235" dirty="0">
                <a:solidFill>
                  <a:srgbClr val="464D4D"/>
                </a:solidFill>
                <a:latin typeface="Times New Roman"/>
                <a:cs typeface="Times New Roman"/>
              </a:rPr>
              <a:t>n1eters</a:t>
            </a:r>
            <a:r>
              <a:rPr sz="1100" spc="31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90" dirty="0">
                <a:solidFill>
                  <a:srgbClr val="464D4D"/>
                </a:solidFill>
                <a:latin typeface="Times New Roman"/>
                <a:cs typeface="Times New Roman"/>
              </a:rPr>
              <a:t>by</a:t>
            </a:r>
            <a:r>
              <a:rPr sz="1100" spc="27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29" dirty="0">
                <a:solidFill>
                  <a:srgbClr val="464D4D"/>
                </a:solidFill>
                <a:latin typeface="Times New Roman"/>
                <a:cs typeface="Times New Roman"/>
              </a:rPr>
              <a:t>the</a:t>
            </a:r>
            <a:r>
              <a:rPr sz="1100" spc="40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380" dirty="0">
                <a:solidFill>
                  <a:srgbClr val="464D4D"/>
                </a:solidFill>
                <a:latin typeface="Times New Roman"/>
                <a:cs typeface="Times New Roman"/>
              </a:rPr>
              <a:t>same</a:t>
            </a:r>
            <a:r>
              <a:rPr sz="1100" spc="15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180" dirty="0">
                <a:solidFill>
                  <a:srgbClr val="464D4D"/>
                </a:solidFill>
                <a:latin typeface="Times New Roman"/>
                <a:cs typeface="Times New Roman"/>
              </a:rPr>
              <a:t>forc</a:t>
            </a:r>
            <a:r>
              <a:rPr sz="1100" spc="180" dirty="0">
                <a:solidFill>
                  <a:srgbClr val="B3BCBC"/>
                </a:solidFill>
                <a:latin typeface="Times New Roman"/>
                <a:cs typeface="Times New Roman"/>
              </a:rPr>
              <a:t>,</a:t>
            </a:r>
            <a:r>
              <a:rPr sz="1100" spc="180" dirty="0">
                <a:solidFill>
                  <a:srgbClr val="464D4D"/>
                </a:solidFill>
                <a:latin typeface="Times New Roman"/>
                <a:cs typeface="Times New Roman"/>
              </a:rPr>
              <a:t>e.</a:t>
            </a:r>
            <a:endParaRPr sz="1100">
              <a:latin typeface="Times New Roman"/>
              <a:cs typeface="Times New Roman"/>
            </a:endParaRPr>
          </a:p>
          <a:p>
            <a:pPr marL="408940" indent="-203835">
              <a:lnSpc>
                <a:spcPct val="100000"/>
              </a:lnSpc>
              <a:spcBef>
                <a:spcPts val="365"/>
              </a:spcBef>
              <a:buClr>
                <a:srgbClr val="161C1D"/>
              </a:buClr>
              <a:buChar char="•"/>
              <a:tabLst>
                <a:tab pos="408940" algn="l"/>
                <a:tab pos="3676015" algn="l"/>
              </a:tabLst>
            </a:pPr>
            <a:r>
              <a:rPr sz="1100" spc="340" dirty="0">
                <a:solidFill>
                  <a:srgbClr val="464D4D"/>
                </a:solidFill>
                <a:latin typeface="Times New Roman"/>
                <a:cs typeface="Times New Roman"/>
              </a:rPr>
              <a:t>Who</a:t>
            </a:r>
            <a:r>
              <a:rPr sz="1100" spc="200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100" spc="280" dirty="0">
                <a:solidFill>
                  <a:srgbClr val="464D4D"/>
                </a:solidFill>
                <a:latin typeface="Times New Roman"/>
                <a:cs typeface="Times New Roman"/>
              </a:rPr>
              <a:t>appli</a:t>
            </a:r>
            <a:r>
              <a:rPr sz="1100" spc="114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355" dirty="0">
                <a:solidFill>
                  <a:srgbClr val="464D4D"/>
                </a:solidFill>
                <a:latin typeface="Times New Roman"/>
                <a:cs typeface="Times New Roman"/>
              </a:rPr>
              <a:t>d</a:t>
            </a:r>
            <a:r>
              <a:rPr sz="1100" spc="220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100" spc="285" dirty="0">
                <a:solidFill>
                  <a:srgbClr val="343B3B"/>
                </a:solidFill>
                <a:latin typeface="Times New Roman"/>
                <a:cs typeface="Times New Roman"/>
              </a:rPr>
              <a:t>the</a:t>
            </a:r>
            <a:r>
              <a:rPr sz="1100" spc="175" dirty="0">
                <a:solidFill>
                  <a:srgbClr val="343B3B"/>
                </a:solidFill>
                <a:latin typeface="Times New Roman"/>
                <a:cs typeface="Times New Roman"/>
              </a:rPr>
              <a:t> </a:t>
            </a:r>
            <a:r>
              <a:rPr sz="1100" spc="320" dirty="0">
                <a:solidFill>
                  <a:srgbClr val="464D4D"/>
                </a:solidFill>
                <a:latin typeface="Times New Roman"/>
                <a:cs typeface="Times New Roman"/>
              </a:rPr>
              <a:t>=r</a:t>
            </a:r>
            <a:r>
              <a:rPr sz="1100" spc="49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950" spc="105" dirty="0">
                <a:solidFill>
                  <a:srgbClr val="464D4D"/>
                </a:solidFill>
                <a:latin typeface="Arial"/>
                <a:cs typeface="Arial"/>
              </a:rPr>
              <a:t>alt.er</a:t>
            </a:r>
            <a:r>
              <a:rPr sz="950" spc="160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100" spc="265" dirty="0">
                <a:solidFill>
                  <a:srgbClr val="464D4D"/>
                </a:solidFill>
                <a:latin typeface="Times New Roman"/>
                <a:cs typeface="Times New Roman"/>
              </a:rPr>
              <a:t>£oroe</a:t>
            </a:r>
            <a:r>
              <a:rPr sz="1100" spc="-17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h</a:t>
            </a:r>
            <a:r>
              <a:rPr sz="1100" spc="175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100" spc="-50" dirty="0">
                <a:solidFill>
                  <a:srgbClr val="464D4D"/>
                </a:solidFill>
                <a:latin typeface="Times New Roman"/>
                <a:cs typeface="Times New Roman"/>
              </a:rPr>
              <a:t>r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1000" spc="-50" dirty="0">
                <a:solidFill>
                  <a:srgbClr val="464D4D"/>
                </a:solidFill>
                <a:latin typeface="Arial"/>
                <a:cs typeface="Arial"/>
              </a:rPr>
              <a:t>?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17037" y="4447237"/>
            <a:ext cx="36588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 indent="-211454">
              <a:lnSpc>
                <a:spcPct val="100000"/>
              </a:lnSpc>
              <a:spcBef>
                <a:spcPts val="100"/>
              </a:spcBef>
              <a:buClr>
                <a:srgbClr val="161C1D"/>
              </a:buClr>
              <a:buChar char="•"/>
              <a:tabLst>
                <a:tab pos="224154" algn="l"/>
                <a:tab pos="480059" algn="l"/>
                <a:tab pos="1990089" algn="l"/>
              </a:tabLst>
            </a:pPr>
            <a:r>
              <a:rPr sz="1100" spc="-25" dirty="0">
                <a:solidFill>
                  <a:srgbClr val="464D4D"/>
                </a:solidFill>
                <a:latin typeface="Times New Roman"/>
                <a:cs typeface="Times New Roman"/>
              </a:rPr>
              <a:t>In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1100" spc="335" dirty="0">
                <a:solidFill>
                  <a:srgbClr val="464D4D"/>
                </a:solidFill>
                <a:latin typeface="Times New Roman"/>
                <a:cs typeface="Times New Roman"/>
              </a:rPr>
              <a:t>which</a:t>
            </a:r>
            <a:r>
              <a:rPr sz="1100" spc="21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000" spc="330" dirty="0">
                <a:solidFill>
                  <a:srgbClr val="464D4D"/>
                </a:solidFill>
                <a:latin typeface="Arial"/>
                <a:cs typeface="Arial"/>
              </a:rPr>
              <a:t>ca</a:t>
            </a:r>
            <a:r>
              <a:rPr sz="1000" spc="425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100" spc="305" dirty="0">
                <a:solidFill>
                  <a:srgbClr val="464D4D"/>
                </a:solidFill>
                <a:latin typeface="Times New Roman"/>
                <a:cs typeface="Times New Roman"/>
              </a:rPr>
              <a:t>e</a:t>
            </a:r>
            <a:r>
              <a:rPr sz="1100" spc="27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000" spc="360" dirty="0">
                <a:solidFill>
                  <a:srgbClr val="464D4D"/>
                </a:solidFill>
                <a:latin typeface="Arial"/>
                <a:cs typeface="Arial"/>
              </a:rPr>
              <a:t>wa</a:t>
            </a:r>
            <a:r>
              <a:rPr sz="100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100" spc="240" dirty="0">
                <a:solidFill>
                  <a:srgbClr val="464D4D"/>
                </a:solidFill>
                <a:latin typeface="Times New Roman"/>
                <a:cs typeface="Times New Roman"/>
              </a:rPr>
              <a:t>t.h</a:t>
            </a:r>
            <a:r>
              <a:rPr sz="1100" spc="190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100" spc="335" dirty="0">
                <a:solidFill>
                  <a:srgbClr val="464D4D"/>
                </a:solidFill>
                <a:latin typeface="Times New Roman"/>
                <a:cs typeface="Times New Roman"/>
              </a:rPr>
              <a:t>workgreat</a:t>
            </a:r>
            <a:r>
              <a:rPr sz="1100" spc="335" dirty="0">
                <a:solidFill>
                  <a:srgbClr val="9EACAF"/>
                </a:solidFill>
                <a:latin typeface="Times New Roman"/>
                <a:cs typeface="Times New Roman"/>
              </a:rPr>
              <a:t>.</a:t>
            </a:r>
            <a:r>
              <a:rPr sz="1100" spc="305" dirty="0">
                <a:solidFill>
                  <a:srgbClr val="9EACAF"/>
                </a:solidFill>
                <a:latin typeface="Times New Roman"/>
                <a:cs typeface="Times New Roman"/>
              </a:rPr>
              <a:t> </a:t>
            </a:r>
            <a:r>
              <a:rPr sz="1100" spc="330" dirty="0">
                <a:solidFill>
                  <a:srgbClr val="464D4D"/>
                </a:solidFill>
                <a:latin typeface="Times New Roman"/>
                <a:cs typeface="Times New Roman"/>
              </a:rPr>
              <a:t>r?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79437" y="5067913"/>
            <a:ext cx="9525" cy="188595"/>
          </a:xfrm>
          <a:custGeom>
            <a:avLst/>
            <a:gdLst/>
            <a:ahLst/>
            <a:cxnLst/>
            <a:rect l="l" t="t" r="r" b="b"/>
            <a:pathLst>
              <a:path w="9525" h="188595">
                <a:moveTo>
                  <a:pt x="9154" y="188328"/>
                </a:moveTo>
                <a:lnTo>
                  <a:pt x="0" y="188328"/>
                </a:lnTo>
                <a:lnTo>
                  <a:pt x="0" y="0"/>
                </a:lnTo>
                <a:lnTo>
                  <a:pt x="9154" y="0"/>
                </a:lnTo>
                <a:lnTo>
                  <a:pt x="9154" y="188328"/>
                </a:lnTo>
                <a:close/>
              </a:path>
            </a:pathLst>
          </a:custGeom>
          <a:solidFill>
            <a:srgbClr val="DF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872751" y="4393822"/>
            <a:ext cx="133350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0165" algn="l"/>
              </a:tabLst>
            </a:pPr>
            <a:r>
              <a:rPr sz="2600" spc="-25" dirty="0">
                <a:solidFill>
                  <a:srgbClr val="9EACAF"/>
                </a:solidFill>
                <a:latin typeface="Arial"/>
                <a:cs typeface="Arial"/>
              </a:rPr>
              <a:t>··</a:t>
            </a:r>
            <a:r>
              <a:rPr sz="2600" spc="-25" dirty="0">
                <a:solidFill>
                  <a:srgbClr val="7E99B1"/>
                </a:solidFill>
                <a:latin typeface="Arial"/>
                <a:cs typeface="Arial"/>
              </a:rPr>
              <a:t>-</a:t>
            </a:r>
            <a:r>
              <a:rPr sz="2600" u="sng" dirty="0">
                <a:solidFill>
                  <a:srgbClr val="7E99B1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	</a:t>
            </a:r>
            <a:endParaRPr sz="2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28037" y="5014236"/>
            <a:ext cx="6252210" cy="4476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535305">
              <a:lnSpc>
                <a:spcPct val="122100"/>
              </a:lnSpc>
              <a:spcBef>
                <a:spcPts val="110"/>
              </a:spcBef>
              <a:tabLst>
                <a:tab pos="3939540" algn="l"/>
                <a:tab pos="4867275" algn="l"/>
              </a:tabLst>
            </a:pPr>
            <a:r>
              <a:rPr sz="1150" b="1" spc="240" dirty="0">
                <a:solidFill>
                  <a:srgbClr val="41826B"/>
                </a:solidFill>
                <a:latin typeface="Times New Roman"/>
                <a:cs typeface="Times New Roman"/>
              </a:rPr>
              <a:t>Exampl</a:t>
            </a:r>
            <a:r>
              <a:rPr sz="1150" b="1" spc="240" dirty="0">
                <a:solidFill>
                  <a:srgbClr val="9ACFBA"/>
                </a:solidFill>
                <a:latin typeface="Times New Roman"/>
                <a:cs typeface="Times New Roman"/>
              </a:rPr>
              <a:t>.</a:t>
            </a:r>
            <a:r>
              <a:rPr sz="1150" b="1" spc="240" dirty="0">
                <a:solidFill>
                  <a:srgbClr val="41826B"/>
                </a:solidFill>
                <a:latin typeface="Times New Roman"/>
                <a:cs typeface="Times New Roman"/>
              </a:rPr>
              <a:t>e</a:t>
            </a:r>
            <a:r>
              <a:rPr sz="1150" b="1" spc="495" dirty="0">
                <a:solidFill>
                  <a:srgbClr val="41826B"/>
                </a:solidFill>
                <a:latin typeface="Times New Roman"/>
                <a:cs typeface="Times New Roman"/>
              </a:rPr>
              <a:t> </a:t>
            </a:r>
            <a:r>
              <a:rPr sz="1150" b="1" spc="195" dirty="0">
                <a:solidFill>
                  <a:srgbClr val="41826B"/>
                </a:solidFill>
                <a:latin typeface="Times New Roman"/>
                <a:cs typeface="Times New Roman"/>
              </a:rPr>
              <a:t>2:</a:t>
            </a:r>
            <a:r>
              <a:rPr sz="1150" b="1" spc="220" dirty="0">
                <a:solidFill>
                  <a:srgbClr val="41826B"/>
                </a:solidFill>
                <a:latin typeface="Times New Roman"/>
                <a:cs typeface="Times New Roman"/>
              </a:rPr>
              <a:t>  </a:t>
            </a:r>
            <a:r>
              <a:rPr sz="1100" spc="395" dirty="0">
                <a:solidFill>
                  <a:srgbClr val="464D4D"/>
                </a:solidFill>
                <a:latin typeface="Times New Roman"/>
                <a:cs typeface="Times New Roman"/>
              </a:rPr>
              <a:t>Suppo</a:t>
            </a:r>
            <a:r>
              <a:rPr sz="1100" spc="14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29" dirty="0">
                <a:solidFill>
                  <a:srgbClr val="B3BCBC"/>
                </a:solidFill>
                <a:latin typeface="Times New Roman"/>
                <a:cs typeface="Times New Roman"/>
              </a:rPr>
              <a:t>·</a:t>
            </a:r>
            <a:r>
              <a:rPr sz="1100" spc="229" dirty="0">
                <a:solidFill>
                  <a:srgbClr val="464D4D"/>
                </a:solidFill>
                <a:latin typeface="Times New Roman"/>
                <a:cs typeface="Times New Roman"/>
              </a:rPr>
              <a:t>ea</a:t>
            </a:r>
            <a:r>
              <a:rPr sz="1100" spc="135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100" spc="325" dirty="0">
                <a:solidFill>
                  <a:srgbClr val="464D4D"/>
                </a:solidFill>
                <a:latin typeface="Times New Roman"/>
                <a:cs typeface="Times New Roman"/>
              </a:rPr>
              <a:t>man</a:t>
            </a:r>
            <a:r>
              <a:rPr sz="1100" spc="47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85" dirty="0">
                <a:solidFill>
                  <a:srgbClr val="464D4D"/>
                </a:solidFill>
                <a:latin typeface="Times New Roman"/>
                <a:cs typeface="Times New Roman"/>
              </a:rPr>
              <a:t>pu</a:t>
            </a:r>
            <a:r>
              <a:rPr sz="1100" spc="185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100" spc="240" dirty="0">
                <a:solidFill>
                  <a:srgbClr val="464D4D"/>
                </a:solidFill>
                <a:latin typeface="Times New Roman"/>
                <a:cs typeface="Times New Roman"/>
              </a:rPr>
              <a:t>ha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1100" spc="254" dirty="0">
                <a:solidFill>
                  <a:srgbClr val="464D4D"/>
                </a:solidFill>
                <a:latin typeface="Times New Roman"/>
                <a:cs typeface="Times New Roman"/>
              </a:rPr>
              <a:t>trolley</a:t>
            </a:r>
            <a:r>
              <a:rPr sz="1100" spc="33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95" dirty="0">
                <a:solidFill>
                  <a:srgbClr val="464D4D"/>
                </a:solidFill>
                <a:latin typeface="Times New Roman"/>
                <a:cs typeface="Times New Roman"/>
              </a:rPr>
              <a:t>we</a:t>
            </a:r>
            <a:r>
              <a:rPr sz="1100" spc="295" dirty="0">
                <a:solidFill>
                  <a:srgbClr val="5E6766"/>
                </a:solidFill>
                <a:latin typeface="Times New Roman"/>
                <a:cs typeface="Times New Roman"/>
              </a:rPr>
              <a:t>i</a:t>
            </a:r>
            <a:r>
              <a:rPr sz="1100" spc="295" dirty="0">
                <a:solidFill>
                  <a:srgbClr val="464D4D"/>
                </a:solidFill>
                <a:latin typeface="Times New Roman"/>
                <a:cs typeface="Times New Roman"/>
              </a:rPr>
              <a:t>ghing</a:t>
            </a:r>
            <a:r>
              <a:rPr sz="1100" spc="130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100" spc="315" dirty="0">
                <a:solidFill>
                  <a:srgbClr val="464D4D"/>
                </a:solidFill>
                <a:latin typeface="Times New Roman"/>
                <a:cs typeface="Times New Roman"/>
              </a:rPr>
              <a:t>50</a:t>
            </a:r>
            <a:r>
              <a:rPr sz="1100" spc="36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90" dirty="0">
                <a:solidFill>
                  <a:srgbClr val="343B3B"/>
                </a:solidFill>
                <a:latin typeface="Times New Roman"/>
                <a:cs typeface="Times New Roman"/>
              </a:rPr>
              <a:t>kg </a:t>
            </a:r>
            <a:r>
              <a:rPr sz="1100" spc="250" dirty="0">
                <a:solidFill>
                  <a:srgbClr val="464D4D"/>
                </a:solidFill>
                <a:latin typeface="Times New Roman"/>
                <a:cs typeface="Times New Roman"/>
              </a:rPr>
              <a:t>to </a:t>
            </a:r>
            <a:r>
              <a:rPr sz="1100" spc="280" dirty="0">
                <a:solidFill>
                  <a:srgbClr val="464D4D"/>
                </a:solidFill>
                <a:latin typeface="Times New Roman"/>
                <a:cs typeface="Times New Roman"/>
              </a:rPr>
              <a:t>a</a:t>
            </a:r>
            <a:r>
              <a:rPr sz="1100" spc="24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305" dirty="0">
                <a:solidFill>
                  <a:srgbClr val="464D4D"/>
                </a:solidFill>
                <a:latin typeface="Times New Roman"/>
                <a:cs typeface="Times New Roman"/>
              </a:rPr>
              <a:t>distance</a:t>
            </a:r>
            <a:r>
              <a:rPr sz="1100" spc="12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000" spc="290" dirty="0">
                <a:solidFill>
                  <a:srgbClr val="464D4D"/>
                </a:solidFill>
                <a:latin typeface="Arial"/>
                <a:cs typeface="Arial"/>
              </a:rPr>
              <a:t>of</a:t>
            </a:r>
            <a:r>
              <a:rPr sz="1000" spc="490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100" spc="375" dirty="0">
                <a:solidFill>
                  <a:srgbClr val="464D4D"/>
                </a:solidFill>
                <a:latin typeface="Times New Roman"/>
                <a:cs typeface="Times New Roman"/>
              </a:rPr>
              <a:t>10</a:t>
            </a:r>
            <a:r>
              <a:rPr sz="1100" spc="13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320" dirty="0">
                <a:solidFill>
                  <a:srgbClr val="464D4D"/>
                </a:solidFill>
                <a:latin typeface="Times New Roman"/>
                <a:cs typeface="Times New Roman"/>
              </a:rPr>
              <a:t>meter</a:t>
            </a:r>
            <a:r>
              <a:rPr sz="1100" spc="49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5E6766"/>
                </a:solidFill>
                <a:latin typeface="Times New Roman"/>
                <a:cs typeface="Times New Roman"/>
              </a:rPr>
              <a:t>.</a:t>
            </a:r>
            <a:r>
              <a:rPr sz="1100" dirty="0">
                <a:solidFill>
                  <a:srgbClr val="9EACAF"/>
                </a:solidFill>
                <a:latin typeface="Times New Roman"/>
                <a:cs typeface="Times New Roman"/>
              </a:rPr>
              <a:t>.</a:t>
            </a:r>
            <a:r>
              <a:rPr sz="1100" spc="105" dirty="0">
                <a:solidFill>
                  <a:srgbClr val="9EACAF"/>
                </a:solidFill>
                <a:latin typeface="Times New Roman"/>
                <a:cs typeface="Times New Roman"/>
              </a:rPr>
              <a:t> </a:t>
            </a:r>
            <a:r>
              <a:rPr sz="1100" spc="305" dirty="0">
                <a:solidFill>
                  <a:srgbClr val="464D4D"/>
                </a:solidFill>
                <a:latin typeface="Times New Roman"/>
                <a:cs typeface="Times New Roman"/>
              </a:rPr>
              <a:t>while</a:t>
            </a:r>
            <a:r>
              <a:rPr sz="1100" spc="22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70" dirty="0">
                <a:solidFill>
                  <a:srgbClr val="464D4D"/>
                </a:solidFill>
                <a:latin typeface="Times New Roman"/>
                <a:cs typeface="Times New Roman"/>
              </a:rPr>
              <a:t>his</a:t>
            </a:r>
            <a:r>
              <a:rPr sz="1100" spc="31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85" dirty="0">
                <a:solidFill>
                  <a:srgbClr val="464D4D"/>
                </a:solidFill>
                <a:latin typeface="Times New Roman"/>
                <a:cs typeface="Times New Roman"/>
              </a:rPr>
              <a:t>brother</a:t>
            </a:r>
            <a:r>
              <a:rPr sz="1100" spc="19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350" dirty="0">
                <a:solidFill>
                  <a:srgbClr val="464D4D"/>
                </a:solidFill>
                <a:latin typeface="Times New Roman"/>
                <a:cs typeface="Times New Roman"/>
              </a:rPr>
              <a:t>pu</a:t>
            </a:r>
            <a:r>
              <a:rPr sz="1100" spc="47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300" dirty="0">
                <a:solidFill>
                  <a:srgbClr val="464D4D"/>
                </a:solidFill>
                <a:latin typeface="Times New Roman"/>
                <a:cs typeface="Times New Roman"/>
              </a:rPr>
              <a:t>he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950" spc="180" dirty="0">
                <a:solidFill>
                  <a:srgbClr val="464D4D"/>
                </a:solidFill>
                <a:latin typeface="Arial"/>
                <a:cs typeface="Arial"/>
              </a:rPr>
              <a:t>anodn</a:t>
            </a:r>
            <a:r>
              <a:rPr sz="950" spc="180" dirty="0">
                <a:solidFill>
                  <a:srgbClr val="8C939C"/>
                </a:solidFill>
                <a:latin typeface="Arial"/>
                <a:cs typeface="Arial"/>
              </a:rPr>
              <a:t>.</a:t>
            </a:r>
            <a:r>
              <a:rPr sz="950" spc="180" dirty="0">
                <a:solidFill>
                  <a:srgbClr val="464D4D"/>
                </a:solidFill>
                <a:latin typeface="Arial"/>
                <a:cs typeface="Arial"/>
              </a:rPr>
              <a:t>eT</a:t>
            </a:r>
            <a:r>
              <a:rPr sz="950" spc="335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100" spc="254" dirty="0">
                <a:solidFill>
                  <a:srgbClr val="464D4D"/>
                </a:solidFill>
                <a:latin typeface="Times New Roman"/>
                <a:cs typeface="Times New Roman"/>
              </a:rPr>
              <a:t>trolley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05605" y="5489638"/>
            <a:ext cx="243204" cy="801370"/>
          </a:xfrm>
          <a:custGeom>
            <a:avLst/>
            <a:gdLst/>
            <a:ahLst/>
            <a:cxnLst/>
            <a:rect l="l" t="t" r="r" b="b"/>
            <a:pathLst>
              <a:path w="243204" h="801370">
                <a:moveTo>
                  <a:pt x="9156" y="0"/>
                </a:moveTo>
                <a:lnTo>
                  <a:pt x="0" y="0"/>
                </a:lnTo>
                <a:lnTo>
                  <a:pt x="0" y="182181"/>
                </a:lnTo>
                <a:lnTo>
                  <a:pt x="9156" y="182181"/>
                </a:lnTo>
                <a:lnTo>
                  <a:pt x="9156" y="0"/>
                </a:lnTo>
                <a:close/>
              </a:path>
              <a:path w="243204" h="801370">
                <a:moveTo>
                  <a:pt x="242633" y="613003"/>
                </a:moveTo>
                <a:lnTo>
                  <a:pt x="233489" y="613003"/>
                </a:lnTo>
                <a:lnTo>
                  <a:pt x="233489" y="801331"/>
                </a:lnTo>
                <a:lnTo>
                  <a:pt x="242633" y="801331"/>
                </a:lnTo>
                <a:lnTo>
                  <a:pt x="242633" y="613003"/>
                </a:lnTo>
                <a:close/>
              </a:path>
            </a:pathLst>
          </a:custGeom>
          <a:solidFill>
            <a:srgbClr val="DF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87450" y="5909796"/>
            <a:ext cx="3517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85" dirty="0">
                <a:solidFill>
                  <a:srgbClr val="8C939C"/>
                </a:solidFill>
                <a:latin typeface="Arial"/>
                <a:cs typeface="Arial"/>
              </a:rPr>
              <a:t>-</a:t>
            </a:r>
            <a:r>
              <a:rPr sz="1000" spc="155" dirty="0">
                <a:solidFill>
                  <a:srgbClr val="8C939C"/>
                </a:solidFill>
                <a:latin typeface="Arial"/>
                <a:cs typeface="Arial"/>
              </a:rPr>
              <a:t> </a:t>
            </a:r>
            <a:r>
              <a:rPr sz="1000" spc="465" dirty="0">
                <a:solidFill>
                  <a:srgbClr val="9EACAF"/>
                </a:solidFill>
                <a:latin typeface="Arial"/>
                <a:cs typeface="Arial"/>
              </a:rPr>
              <a:t>-</a:t>
            </a:r>
            <a:r>
              <a:rPr sz="1000" spc="415" dirty="0">
                <a:solidFill>
                  <a:srgbClr val="8C939C"/>
                </a:solidFill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14687" y="5446043"/>
            <a:ext cx="3701415" cy="8432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289560" algn="l"/>
                <a:tab pos="1890395" algn="l"/>
                <a:tab pos="2341245" algn="l"/>
                <a:tab pos="3054985" algn="l"/>
              </a:tabLst>
            </a:pPr>
            <a:r>
              <a:rPr sz="1000" spc="-25" dirty="0">
                <a:solidFill>
                  <a:srgbClr val="9EACAF"/>
                </a:solidFill>
                <a:latin typeface="Arial"/>
                <a:cs typeface="Arial"/>
              </a:rPr>
              <a:t>·</a:t>
            </a:r>
            <a:r>
              <a:rPr sz="1000" spc="-25" dirty="0">
                <a:solidFill>
                  <a:srgbClr val="464D4D"/>
                </a:solidFill>
                <a:latin typeface="Arial"/>
                <a:cs typeface="Arial"/>
              </a:rPr>
              <a:t>w</a:t>
            </a:r>
            <a:r>
              <a:rPr sz="100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050" spc="265" dirty="0">
                <a:solidFill>
                  <a:srgbClr val="5E6766"/>
                </a:solidFill>
                <a:latin typeface="Arial"/>
                <a:cs typeface="Arial"/>
              </a:rPr>
              <a:t>i</a:t>
            </a:r>
            <a:r>
              <a:rPr sz="1050" spc="265" dirty="0">
                <a:solidFill>
                  <a:srgbClr val="464D4D"/>
                </a:solidFill>
                <a:latin typeface="Arial"/>
                <a:cs typeface="Arial"/>
              </a:rPr>
              <a:t>ghing</a:t>
            </a:r>
            <a:r>
              <a:rPr sz="1050" spc="145" dirty="0">
                <a:solidFill>
                  <a:srgbClr val="464D4D"/>
                </a:solidFill>
                <a:latin typeface="Arial"/>
                <a:cs typeface="Arial"/>
              </a:rPr>
              <a:t>  </a:t>
            </a:r>
            <a:r>
              <a:rPr sz="1050" spc="330" dirty="0">
                <a:solidFill>
                  <a:srgbClr val="464D4D"/>
                </a:solidFill>
                <a:latin typeface="Arial"/>
                <a:cs typeface="Arial"/>
              </a:rPr>
              <a:t>100</a:t>
            </a:r>
            <a:r>
              <a:rPr sz="1050" spc="90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050" spc="300" dirty="0">
                <a:solidFill>
                  <a:srgbClr val="464D4D"/>
                </a:solidFill>
                <a:latin typeface="Arial"/>
                <a:cs typeface="Arial"/>
              </a:rPr>
              <a:t>k=</a:t>
            </a:r>
            <a:r>
              <a:rPr sz="105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050" spc="-235" dirty="0">
                <a:solidFill>
                  <a:srgbClr val="B3BCBC"/>
                </a:solidFill>
                <a:latin typeface="Arial"/>
                <a:cs typeface="Arial"/>
              </a:rPr>
              <a:t>•</a:t>
            </a:r>
            <a:r>
              <a:rPr sz="1050" spc="155" dirty="0">
                <a:solidFill>
                  <a:srgbClr val="B3BCBC"/>
                </a:solidFill>
                <a:latin typeface="Arial"/>
                <a:cs typeface="Arial"/>
              </a:rPr>
              <a:t> </a:t>
            </a:r>
            <a:r>
              <a:rPr sz="1050" spc="-405" dirty="0">
                <a:solidFill>
                  <a:srgbClr val="464D4D"/>
                </a:solidFill>
                <a:latin typeface="Arial"/>
                <a:cs typeface="Arial"/>
              </a:rPr>
              <a:t>he</a:t>
            </a:r>
            <a:r>
              <a:rPr sz="1050" dirty="0">
                <a:solidFill>
                  <a:srgbClr val="464D4D"/>
                </a:solidFill>
                <a:latin typeface="Arial"/>
                <a:cs typeface="Arial"/>
              </a:rPr>
              <a:t>	</a:t>
            </a:r>
            <a:r>
              <a:rPr sz="1050" spc="240" dirty="0">
                <a:solidFill>
                  <a:srgbClr val="464D4D"/>
                </a:solidFill>
                <a:latin typeface="Arial"/>
                <a:cs typeface="Arial"/>
              </a:rPr>
              <a:t>am</a:t>
            </a:r>
            <a:r>
              <a:rPr sz="1050" spc="240" dirty="0">
                <a:solidFill>
                  <a:srgbClr val="777C7C"/>
                </a:solidFill>
                <a:latin typeface="Arial"/>
                <a:cs typeface="Arial"/>
              </a:rPr>
              <a:t>,</a:t>
            </a:r>
            <a:r>
              <a:rPr sz="1050" spc="180" dirty="0">
                <a:solidFill>
                  <a:srgbClr val="777C7C"/>
                </a:solidFill>
                <a:latin typeface="Arial"/>
                <a:cs typeface="Arial"/>
              </a:rPr>
              <a:t>  </a:t>
            </a:r>
            <a:r>
              <a:rPr sz="1050" spc="135" dirty="0">
                <a:solidFill>
                  <a:srgbClr val="343B3B"/>
                </a:solidFill>
                <a:latin typeface="Times New Roman"/>
                <a:cs typeface="Times New Roman"/>
              </a:rPr>
              <a:t>di</a:t>
            </a:r>
            <a:r>
              <a:rPr sz="1050" dirty="0">
                <a:solidFill>
                  <a:srgbClr val="343B3B"/>
                </a:solidFill>
                <a:latin typeface="Times New Roman"/>
                <a:cs typeface="Times New Roman"/>
              </a:rPr>
              <a:t>	</a:t>
            </a:r>
            <a:r>
              <a:rPr sz="1050" spc="165" dirty="0">
                <a:solidFill>
                  <a:srgbClr val="464D4D"/>
                </a:solidFill>
                <a:latin typeface="Arial"/>
                <a:cs typeface="Arial"/>
              </a:rPr>
              <a:t>tan</a:t>
            </a:r>
            <a:endParaRPr sz="1050">
              <a:latin typeface="Arial"/>
              <a:cs typeface="Arial"/>
            </a:endParaRPr>
          </a:p>
          <a:p>
            <a:pPr marL="427990" indent="-213360">
              <a:lnSpc>
                <a:spcPct val="100000"/>
              </a:lnSpc>
              <a:spcBef>
                <a:spcPts val="300"/>
              </a:spcBef>
              <a:buClr>
                <a:srgbClr val="161C1D"/>
              </a:buClr>
              <a:buChar char="•"/>
              <a:tabLst>
                <a:tab pos="427990" algn="l"/>
                <a:tab pos="946150" algn="l"/>
              </a:tabLst>
            </a:pPr>
            <a:r>
              <a:rPr sz="1100" spc="265" dirty="0">
                <a:solidFill>
                  <a:srgbClr val="464D4D"/>
                </a:solidFill>
                <a:latin typeface="Times New Roman"/>
                <a:cs typeface="Times New Roman"/>
              </a:rPr>
              <a:t>Who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1100" spc="225" dirty="0">
                <a:solidFill>
                  <a:srgbClr val="464D4D"/>
                </a:solidFill>
                <a:latin typeface="Times New Roman"/>
                <a:cs typeface="Times New Roman"/>
              </a:rPr>
              <a:t>pu</a:t>
            </a:r>
            <a:r>
              <a:rPr sz="1100" spc="200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100" spc="215" dirty="0">
                <a:solidFill>
                  <a:srgbClr val="464D4D"/>
                </a:solidFill>
                <a:latin typeface="Times New Roman"/>
                <a:cs typeface="Times New Roman"/>
              </a:rPr>
              <a:t>bed</a:t>
            </a:r>
            <a:r>
              <a:rPr sz="1100" spc="200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050" spc="150" dirty="0">
                <a:solidFill>
                  <a:srgbClr val="464D4D"/>
                </a:solidFill>
                <a:latin typeface="Times New Roman"/>
                <a:cs typeface="Times New Roman"/>
              </a:rPr>
              <a:t>t:he</a:t>
            </a:r>
            <a:r>
              <a:rPr sz="1050" spc="19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90" dirty="0">
                <a:solidFill>
                  <a:srgbClr val="464D4D"/>
                </a:solidFill>
                <a:latin typeface="Times New Roman"/>
                <a:cs typeface="Times New Roman"/>
              </a:rPr>
              <a:t>object</a:t>
            </a:r>
            <a:r>
              <a:rPr sz="1100" spc="27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85" dirty="0">
                <a:solidFill>
                  <a:srgbClr val="464D4D"/>
                </a:solidFill>
                <a:latin typeface="Times New Roman"/>
                <a:cs typeface="Times New Roman"/>
              </a:rPr>
              <a:t>to</a:t>
            </a:r>
            <a:r>
              <a:rPr sz="1100" spc="17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325" dirty="0">
                <a:solidFill>
                  <a:srgbClr val="464D4D"/>
                </a:solidFill>
                <a:latin typeface="Times New Roman"/>
                <a:cs typeface="Times New Roman"/>
              </a:rPr>
              <a:t>a</a:t>
            </a:r>
            <a:r>
              <a:rPr sz="1100" spc="21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80" dirty="0">
                <a:solidFill>
                  <a:srgbClr val="464D4D"/>
                </a:solidFill>
                <a:latin typeface="Times New Roman"/>
                <a:cs typeface="Times New Roman"/>
              </a:rPr>
              <a:t>greater</a:t>
            </a:r>
            <a:endParaRPr sz="1100">
              <a:latin typeface="Times New Roman"/>
              <a:cs typeface="Times New Roman"/>
            </a:endParaRPr>
          </a:p>
          <a:p>
            <a:pPr marL="492759">
              <a:lnSpc>
                <a:spcPct val="100000"/>
              </a:lnSpc>
              <a:spcBef>
                <a:spcPts val="385"/>
              </a:spcBef>
            </a:pPr>
            <a:r>
              <a:rPr sz="1050" dirty="0">
                <a:solidFill>
                  <a:srgbClr val="464D4D"/>
                </a:solidFill>
                <a:latin typeface="Times New Roman"/>
                <a:cs typeface="Times New Roman"/>
              </a:rPr>
              <a:t>d:il</a:t>
            </a:r>
            <a:r>
              <a:rPr sz="1050" spc="125" dirty="0">
                <a:solidFill>
                  <a:srgbClr val="464D4D"/>
                </a:solidFill>
                <a:latin typeface="Times New Roman"/>
                <a:cs typeface="Times New Roman"/>
              </a:rPr>
              <a:t>  </a:t>
            </a:r>
            <a:r>
              <a:rPr sz="1100" spc="280" dirty="0">
                <a:solidFill>
                  <a:srgbClr val="464D4D"/>
                </a:solidFill>
                <a:latin typeface="Times New Roman"/>
                <a:cs typeface="Times New Roman"/>
              </a:rPr>
              <a:t>tanoe</a:t>
            </a:r>
            <a:r>
              <a:rPr sz="1100" spc="26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000" spc="275" dirty="0">
                <a:solidFill>
                  <a:srgbClr val="464D4D"/>
                </a:solidFill>
                <a:latin typeface="Arial"/>
                <a:cs typeface="Arial"/>
              </a:rPr>
              <a:t>here?</a:t>
            </a:r>
            <a:endParaRPr sz="1000">
              <a:latin typeface="Arial"/>
              <a:cs typeface="Arial"/>
            </a:endParaRPr>
          </a:p>
          <a:p>
            <a:pPr marL="422275" indent="-207645">
              <a:lnSpc>
                <a:spcPct val="100000"/>
              </a:lnSpc>
              <a:spcBef>
                <a:spcPts val="245"/>
              </a:spcBef>
              <a:buClr>
                <a:srgbClr val="161C1D"/>
              </a:buClr>
              <a:buChar char="•"/>
              <a:tabLst>
                <a:tab pos="422275" algn="l"/>
                <a:tab pos="2929890" algn="l"/>
              </a:tabLst>
            </a:pPr>
            <a:r>
              <a:rPr sz="1100" spc="545" dirty="0">
                <a:solidFill>
                  <a:srgbClr val="464D4D"/>
                </a:solidFill>
                <a:latin typeface="Times New Roman"/>
                <a:cs typeface="Times New Roman"/>
              </a:rPr>
              <a:t>Inthi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655" dirty="0">
                <a:solidFill>
                  <a:srgbClr val="464D4D"/>
                </a:solidFill>
                <a:latin typeface="Times New Roman"/>
                <a:cs typeface="Times New Roman"/>
              </a:rPr>
              <a:t>cas</a:t>
            </a:r>
            <a:r>
              <a:rPr sz="1100" spc="70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204" dirty="0">
                <a:solidFill>
                  <a:srgbClr val="464D4D"/>
                </a:solidFill>
                <a:latin typeface="Times New Roman"/>
                <a:cs typeface="Times New Roman"/>
              </a:rPr>
              <a:t>wh</a:t>
            </a:r>
            <a:r>
              <a:rPr sz="1100" spc="204" dirty="0">
                <a:solidFill>
                  <a:srgbClr val="343B3B"/>
                </a:solidFill>
                <a:latin typeface="Times New Roman"/>
                <a:cs typeface="Times New Roman"/>
              </a:rPr>
              <a:t>d</a:t>
            </a:r>
            <a:r>
              <a:rPr sz="1100" spc="204" dirty="0">
                <a:solidFill>
                  <a:srgbClr val="464D4D"/>
                </a:solidFill>
                <a:latin typeface="Times New Roman"/>
                <a:cs typeface="Times New Roman"/>
              </a:rPr>
              <a:t>o</a:t>
            </a:r>
            <a:r>
              <a:rPr sz="1100" spc="204" dirty="0">
                <a:solidFill>
                  <a:srgbClr val="343B3B"/>
                </a:solidFill>
                <a:latin typeface="Times New Roman"/>
                <a:cs typeface="Times New Roman"/>
              </a:rPr>
              <a:t>ii</a:t>
            </a:r>
            <a:r>
              <a:rPr sz="1100" spc="204" dirty="0">
                <a:solidFill>
                  <a:srgbClr val="B3BCBC"/>
                </a:solidFill>
                <a:latin typeface="Times New Roman"/>
                <a:cs typeface="Times New Roman"/>
              </a:rPr>
              <a:t>.</a:t>
            </a:r>
            <a:r>
              <a:rPr sz="1100" spc="204" dirty="0">
                <a:solidFill>
                  <a:srgbClr val="343B3B"/>
                </a:solidFill>
                <a:latin typeface="Times New Roman"/>
                <a:cs typeface="Times New Roman"/>
              </a:rPr>
              <a:t>d</a:t>
            </a:r>
            <a:r>
              <a:rPr sz="1100" spc="145" dirty="0">
                <a:solidFill>
                  <a:srgbClr val="343B3B"/>
                </a:solidFill>
                <a:latin typeface="Times New Roman"/>
                <a:cs typeface="Times New Roman"/>
              </a:rPr>
              <a:t>  </a:t>
            </a:r>
            <a:r>
              <a:rPr sz="1100" spc="90" dirty="0">
                <a:solidFill>
                  <a:srgbClr val="464D4D"/>
                </a:solidFill>
                <a:latin typeface="Times New Roman"/>
                <a:cs typeface="Times New Roman"/>
              </a:rPr>
              <a:t>g:n</a:t>
            </a:r>
            <a:r>
              <a:rPr sz="1100" spc="445" dirty="0">
                <a:solidFill>
                  <a:srgbClr val="464D4D"/>
                </a:solidFill>
                <a:latin typeface="Times New Roman"/>
                <a:cs typeface="Times New Roman"/>
              </a:rPr>
              <a:t> </a:t>
            </a:r>
            <a:r>
              <a:rPr sz="1100" spc="55" dirty="0">
                <a:solidFill>
                  <a:srgbClr val="464D4D"/>
                </a:solidFill>
                <a:latin typeface="Times New Roman"/>
                <a:cs typeface="Times New Roman"/>
              </a:rPr>
              <a:t>at</a:t>
            </a:r>
            <a:r>
              <a:rPr sz="1100" dirty="0">
                <a:solidFill>
                  <a:srgbClr val="464D4D"/>
                </a:solidFill>
                <a:latin typeface="Times New Roman"/>
                <a:cs typeface="Times New Roman"/>
              </a:rPr>
              <a:t>	</a:t>
            </a:r>
            <a:r>
              <a:rPr sz="1000" spc="55" dirty="0">
                <a:solidFill>
                  <a:srgbClr val="464D4D"/>
                </a:solidFill>
                <a:latin typeface="Arial"/>
                <a:cs typeface="Arial"/>
              </a:rPr>
              <a:t>r.</a:t>
            </a:r>
            <a:r>
              <a:rPr sz="1000" spc="80" dirty="0">
                <a:solidFill>
                  <a:srgbClr val="464D4D"/>
                </a:solidFill>
                <a:latin typeface="Arial"/>
                <a:cs typeface="Arial"/>
              </a:rPr>
              <a:t> </a:t>
            </a:r>
            <a:r>
              <a:rPr sz="1100" spc="250" dirty="0">
                <a:solidFill>
                  <a:srgbClr val="464D4D"/>
                </a:solidFill>
                <a:latin typeface="Times New Roman"/>
                <a:cs typeface="Times New Roman"/>
              </a:rPr>
              <a:t>work</a:t>
            </a:r>
            <a:r>
              <a:rPr sz="1100" spc="250" dirty="0">
                <a:solidFill>
                  <a:srgbClr val="5E6766"/>
                </a:solidFill>
                <a:latin typeface="Times New Roman"/>
                <a:cs typeface="Times New Roman"/>
              </a:rPr>
              <a:t>?'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61755" y="6493803"/>
            <a:ext cx="63861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810" dirty="0">
                <a:solidFill>
                  <a:srgbClr val="70ACC8"/>
                </a:solidFill>
                <a:latin typeface="Arial"/>
                <a:cs typeface="Arial"/>
              </a:rPr>
              <a:t>--------------------------------</a:t>
            </a:r>
            <a:r>
              <a:rPr sz="800" b="1" spc="1405" dirty="0">
                <a:solidFill>
                  <a:srgbClr val="0C60A3"/>
                </a:solidFill>
                <a:latin typeface="Arial"/>
                <a:cs typeface="Arial"/>
              </a:rPr>
              <a:t>work</a:t>
            </a:r>
            <a:r>
              <a:rPr sz="800" b="1" spc="560" dirty="0">
                <a:solidFill>
                  <a:srgbClr val="0C60A3"/>
                </a:solidFill>
                <a:latin typeface="Arial"/>
                <a:cs typeface="Arial"/>
              </a:rPr>
              <a:t> </a:t>
            </a:r>
            <a:r>
              <a:rPr sz="800" b="1" spc="345" dirty="0">
                <a:solidFill>
                  <a:srgbClr val="0C60A3"/>
                </a:solidFill>
                <a:latin typeface="Arial"/>
                <a:cs typeface="Arial"/>
              </a:rPr>
              <a:t>anEndergy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468" y="0"/>
            <a:ext cx="10058400" cy="7560945"/>
            <a:chOff x="315468" y="0"/>
            <a:chExt cx="10058400" cy="7560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468" y="0"/>
              <a:ext cx="10058399" cy="24856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79" y="495300"/>
              <a:ext cx="8519159" cy="19903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1079" y="457199"/>
              <a:ext cx="8595360" cy="2028825"/>
            </a:xfrm>
            <a:custGeom>
              <a:avLst/>
              <a:gdLst/>
              <a:ahLst/>
              <a:cxnLst/>
              <a:rect l="l" t="t" r="r" b="b"/>
              <a:pathLst>
                <a:path w="8595360" h="2028825">
                  <a:moveTo>
                    <a:pt x="76200" y="2028444"/>
                  </a:moveTo>
                  <a:lnTo>
                    <a:pt x="0" y="2028444"/>
                  </a:lnTo>
                  <a:lnTo>
                    <a:pt x="0" y="38100"/>
                  </a:lnTo>
                  <a:lnTo>
                    <a:pt x="2952" y="23145"/>
                  </a:lnTo>
                  <a:lnTo>
                    <a:pt x="11049" y="11049"/>
                  </a:lnTo>
                  <a:lnTo>
                    <a:pt x="23145" y="2952"/>
                  </a:lnTo>
                  <a:lnTo>
                    <a:pt x="38100" y="0"/>
                  </a:lnTo>
                  <a:lnTo>
                    <a:pt x="8557260" y="0"/>
                  </a:lnTo>
                  <a:lnTo>
                    <a:pt x="8572214" y="2952"/>
                  </a:lnTo>
                  <a:lnTo>
                    <a:pt x="8584311" y="11049"/>
                  </a:lnTo>
                  <a:lnTo>
                    <a:pt x="8592407" y="23145"/>
                  </a:lnTo>
                  <a:lnTo>
                    <a:pt x="8595360" y="38100"/>
                  </a:lnTo>
                  <a:lnTo>
                    <a:pt x="76200" y="38100"/>
                  </a:lnTo>
                  <a:lnTo>
                    <a:pt x="38100" y="76200"/>
                  </a:lnTo>
                  <a:lnTo>
                    <a:pt x="76200" y="76200"/>
                  </a:lnTo>
                  <a:lnTo>
                    <a:pt x="76200" y="2028444"/>
                  </a:lnTo>
                  <a:close/>
                </a:path>
                <a:path w="8595360" h="2028825">
                  <a:moveTo>
                    <a:pt x="76200" y="76200"/>
                  </a:moveTo>
                  <a:lnTo>
                    <a:pt x="38100" y="76200"/>
                  </a:lnTo>
                  <a:lnTo>
                    <a:pt x="76200" y="38100"/>
                  </a:lnTo>
                  <a:lnTo>
                    <a:pt x="76200" y="76200"/>
                  </a:lnTo>
                  <a:close/>
                </a:path>
                <a:path w="8595360" h="2028825">
                  <a:moveTo>
                    <a:pt x="8519160" y="76200"/>
                  </a:moveTo>
                  <a:lnTo>
                    <a:pt x="76200" y="76200"/>
                  </a:lnTo>
                  <a:lnTo>
                    <a:pt x="76200" y="38100"/>
                  </a:lnTo>
                  <a:lnTo>
                    <a:pt x="8519160" y="38100"/>
                  </a:lnTo>
                  <a:lnTo>
                    <a:pt x="8519160" y="76200"/>
                  </a:lnTo>
                  <a:close/>
                </a:path>
                <a:path w="8595360" h="2028825">
                  <a:moveTo>
                    <a:pt x="8595360" y="2028444"/>
                  </a:moveTo>
                  <a:lnTo>
                    <a:pt x="8519160" y="2028444"/>
                  </a:lnTo>
                  <a:lnTo>
                    <a:pt x="8519160" y="38100"/>
                  </a:lnTo>
                  <a:lnTo>
                    <a:pt x="8557260" y="76200"/>
                  </a:lnTo>
                  <a:lnTo>
                    <a:pt x="8595360" y="76200"/>
                  </a:lnTo>
                  <a:lnTo>
                    <a:pt x="8595360" y="2028444"/>
                  </a:lnTo>
                  <a:close/>
                </a:path>
                <a:path w="8595360" h="2028825">
                  <a:moveTo>
                    <a:pt x="8595360" y="76200"/>
                  </a:moveTo>
                  <a:lnTo>
                    <a:pt x="8557260" y="76200"/>
                  </a:lnTo>
                  <a:lnTo>
                    <a:pt x="8519160" y="38100"/>
                  </a:lnTo>
                  <a:lnTo>
                    <a:pt x="8595360" y="38100"/>
                  </a:lnTo>
                  <a:lnTo>
                    <a:pt x="8595360" y="7620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5468" y="2485643"/>
              <a:ext cx="10058399" cy="2590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79" y="2485643"/>
              <a:ext cx="8519159" cy="259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21067" y="2485643"/>
              <a:ext cx="8595995" cy="2590800"/>
            </a:xfrm>
            <a:custGeom>
              <a:avLst/>
              <a:gdLst/>
              <a:ahLst/>
              <a:cxnLst/>
              <a:rect l="l" t="t" r="r" b="b"/>
              <a:pathLst>
                <a:path w="8595995" h="2590800">
                  <a:moveTo>
                    <a:pt x="762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76200" y="2590800"/>
                  </a:lnTo>
                  <a:lnTo>
                    <a:pt x="76200" y="0"/>
                  </a:lnTo>
                  <a:close/>
                </a:path>
                <a:path w="8595995" h="2590800">
                  <a:moveTo>
                    <a:pt x="8595373" y="0"/>
                  </a:moveTo>
                  <a:lnTo>
                    <a:pt x="8519173" y="0"/>
                  </a:lnTo>
                  <a:lnTo>
                    <a:pt x="8519173" y="2590800"/>
                  </a:lnTo>
                  <a:lnTo>
                    <a:pt x="8595373" y="2590800"/>
                  </a:lnTo>
                  <a:lnTo>
                    <a:pt x="859537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468" y="5076444"/>
              <a:ext cx="10058399" cy="24841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179" y="5076444"/>
              <a:ext cx="8519159" cy="20330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21079" y="5076443"/>
              <a:ext cx="8595360" cy="2071370"/>
            </a:xfrm>
            <a:custGeom>
              <a:avLst/>
              <a:gdLst/>
              <a:ahLst/>
              <a:cxnLst/>
              <a:rect l="l" t="t" r="r" b="b"/>
              <a:pathLst>
                <a:path w="8595360" h="2071370">
                  <a:moveTo>
                    <a:pt x="8557260" y="2071116"/>
                  </a:moveTo>
                  <a:lnTo>
                    <a:pt x="38100" y="2071116"/>
                  </a:lnTo>
                  <a:lnTo>
                    <a:pt x="23145" y="2068163"/>
                  </a:lnTo>
                  <a:lnTo>
                    <a:pt x="11049" y="2060067"/>
                  </a:lnTo>
                  <a:lnTo>
                    <a:pt x="2952" y="2047970"/>
                  </a:lnTo>
                  <a:lnTo>
                    <a:pt x="0" y="2033016"/>
                  </a:lnTo>
                  <a:lnTo>
                    <a:pt x="0" y="0"/>
                  </a:lnTo>
                  <a:lnTo>
                    <a:pt x="76200" y="0"/>
                  </a:lnTo>
                  <a:lnTo>
                    <a:pt x="76200" y="1994916"/>
                  </a:lnTo>
                  <a:lnTo>
                    <a:pt x="38100" y="1994916"/>
                  </a:lnTo>
                  <a:lnTo>
                    <a:pt x="76200" y="2033016"/>
                  </a:lnTo>
                  <a:lnTo>
                    <a:pt x="8595360" y="2033016"/>
                  </a:lnTo>
                  <a:lnTo>
                    <a:pt x="8592407" y="2047970"/>
                  </a:lnTo>
                  <a:lnTo>
                    <a:pt x="8584311" y="2060067"/>
                  </a:lnTo>
                  <a:lnTo>
                    <a:pt x="8572214" y="2068163"/>
                  </a:lnTo>
                  <a:lnTo>
                    <a:pt x="8557260" y="2071116"/>
                  </a:lnTo>
                  <a:close/>
                </a:path>
                <a:path w="8595360" h="2071370">
                  <a:moveTo>
                    <a:pt x="8519160" y="2033016"/>
                  </a:moveTo>
                  <a:lnTo>
                    <a:pt x="8519160" y="0"/>
                  </a:lnTo>
                  <a:lnTo>
                    <a:pt x="8595360" y="0"/>
                  </a:lnTo>
                  <a:lnTo>
                    <a:pt x="8595360" y="1994916"/>
                  </a:lnTo>
                  <a:lnTo>
                    <a:pt x="8557260" y="1994916"/>
                  </a:lnTo>
                  <a:lnTo>
                    <a:pt x="8519160" y="2033016"/>
                  </a:lnTo>
                  <a:close/>
                </a:path>
                <a:path w="8595360" h="2071370">
                  <a:moveTo>
                    <a:pt x="76200" y="2033016"/>
                  </a:moveTo>
                  <a:lnTo>
                    <a:pt x="38100" y="1994916"/>
                  </a:lnTo>
                  <a:lnTo>
                    <a:pt x="76200" y="1994916"/>
                  </a:lnTo>
                  <a:lnTo>
                    <a:pt x="76200" y="2033016"/>
                  </a:lnTo>
                  <a:close/>
                </a:path>
                <a:path w="8595360" h="2071370">
                  <a:moveTo>
                    <a:pt x="8519160" y="2033016"/>
                  </a:moveTo>
                  <a:lnTo>
                    <a:pt x="76200" y="2033016"/>
                  </a:lnTo>
                  <a:lnTo>
                    <a:pt x="76200" y="1994916"/>
                  </a:lnTo>
                  <a:lnTo>
                    <a:pt x="8519160" y="1994916"/>
                  </a:lnTo>
                  <a:lnTo>
                    <a:pt x="8519160" y="2033016"/>
                  </a:lnTo>
                  <a:close/>
                </a:path>
                <a:path w="8595360" h="2071370">
                  <a:moveTo>
                    <a:pt x="8595360" y="2033016"/>
                  </a:moveTo>
                  <a:lnTo>
                    <a:pt x="8519160" y="2033016"/>
                  </a:lnTo>
                  <a:lnTo>
                    <a:pt x="8557260" y="1994916"/>
                  </a:lnTo>
                  <a:lnTo>
                    <a:pt x="8595360" y="1994916"/>
                  </a:lnTo>
                  <a:lnTo>
                    <a:pt x="8595360" y="2033016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7358" y="0"/>
            <a:ext cx="3612946" cy="49449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1250" y="0"/>
            <a:ext cx="10088245" cy="7539355"/>
            <a:chOff x="311250" y="0"/>
            <a:chExt cx="10088245" cy="7539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301" y="714258"/>
              <a:ext cx="10085126" cy="46028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8979" y="2313661"/>
              <a:ext cx="1281619" cy="2808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4301" y="5329334"/>
              <a:ext cx="10085126" cy="22098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1250" y="0"/>
              <a:ext cx="12700" cy="885190"/>
            </a:xfrm>
            <a:custGeom>
              <a:avLst/>
              <a:gdLst/>
              <a:ahLst/>
              <a:cxnLst/>
              <a:rect l="l" t="t" r="r" b="b"/>
              <a:pathLst>
                <a:path w="12700" h="885190">
                  <a:moveTo>
                    <a:pt x="12205" y="885185"/>
                  </a:moveTo>
                  <a:lnTo>
                    <a:pt x="0" y="885185"/>
                  </a:lnTo>
                  <a:lnTo>
                    <a:pt x="0" y="0"/>
                  </a:lnTo>
                  <a:lnTo>
                    <a:pt x="12205" y="0"/>
                  </a:lnTo>
                  <a:lnTo>
                    <a:pt x="12205" y="8851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9633" y="457864"/>
              <a:ext cx="0" cy="427355"/>
            </a:xfrm>
            <a:custGeom>
              <a:avLst/>
              <a:gdLst/>
              <a:ahLst/>
              <a:cxnLst/>
              <a:rect l="l" t="t" r="r" b="b"/>
              <a:pathLst>
                <a:path h="427355">
                  <a:moveTo>
                    <a:pt x="0" y="427321"/>
                  </a:moveTo>
                  <a:lnTo>
                    <a:pt x="0" y="0"/>
                  </a:lnTo>
                </a:path>
              </a:pathLst>
            </a:custGeom>
            <a:ln w="183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0223" y="1495645"/>
              <a:ext cx="0" cy="1734185"/>
            </a:xfrm>
            <a:custGeom>
              <a:avLst/>
              <a:gdLst/>
              <a:ahLst/>
              <a:cxnLst/>
              <a:rect l="l" t="t" r="r" b="b"/>
              <a:pathLst>
                <a:path h="1734185">
                  <a:moveTo>
                    <a:pt x="0" y="1733705"/>
                  </a:moveTo>
                  <a:lnTo>
                    <a:pt x="0" y="0"/>
                  </a:lnTo>
                </a:path>
              </a:pathLst>
            </a:custGeom>
            <a:ln w="30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83983" y="457864"/>
              <a:ext cx="0" cy="391160"/>
            </a:xfrm>
            <a:custGeom>
              <a:avLst/>
              <a:gdLst/>
              <a:ahLst/>
              <a:cxnLst/>
              <a:rect l="l" t="t" r="r" b="b"/>
              <a:pathLst>
                <a:path h="391159">
                  <a:moveTo>
                    <a:pt x="0" y="390694"/>
                  </a:moveTo>
                  <a:lnTo>
                    <a:pt x="0" y="0"/>
                  </a:lnTo>
                </a:path>
              </a:pathLst>
            </a:custGeom>
            <a:ln w="183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61283" y="0"/>
              <a:ext cx="21590" cy="848994"/>
            </a:xfrm>
            <a:custGeom>
              <a:avLst/>
              <a:gdLst/>
              <a:ahLst/>
              <a:cxnLst/>
              <a:rect l="l" t="t" r="r" b="b"/>
              <a:pathLst>
                <a:path w="21590" h="848994">
                  <a:moveTo>
                    <a:pt x="21360" y="848558"/>
                  </a:moveTo>
                  <a:lnTo>
                    <a:pt x="0" y="848558"/>
                  </a:lnTo>
                  <a:lnTo>
                    <a:pt x="0" y="0"/>
                  </a:lnTo>
                  <a:lnTo>
                    <a:pt x="21360" y="0"/>
                  </a:lnTo>
                  <a:lnTo>
                    <a:pt x="21360" y="848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50303" y="463968"/>
              <a:ext cx="2245995" cy="0"/>
            </a:xfrm>
            <a:custGeom>
              <a:avLst/>
              <a:gdLst/>
              <a:ahLst/>
              <a:cxnLst/>
              <a:rect l="l" t="t" r="r" b="b"/>
              <a:pathLst>
                <a:path w="2245995">
                  <a:moveTo>
                    <a:pt x="0" y="0"/>
                  </a:moveTo>
                  <a:lnTo>
                    <a:pt x="2245885" y="0"/>
                  </a:lnTo>
                </a:path>
              </a:pathLst>
            </a:custGeom>
            <a:ln w="213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3530" y="463968"/>
              <a:ext cx="2954020" cy="0"/>
            </a:xfrm>
            <a:custGeom>
              <a:avLst/>
              <a:gdLst/>
              <a:ahLst/>
              <a:cxnLst/>
              <a:rect l="l" t="t" r="r" b="b"/>
              <a:pathLst>
                <a:path w="2954020">
                  <a:moveTo>
                    <a:pt x="0" y="0"/>
                  </a:moveTo>
                  <a:lnTo>
                    <a:pt x="2953827" y="0"/>
                  </a:lnTo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47652" y="738675"/>
              <a:ext cx="3320415" cy="0"/>
            </a:xfrm>
            <a:custGeom>
              <a:avLst/>
              <a:gdLst/>
              <a:ahLst/>
              <a:cxnLst/>
              <a:rect l="l" t="t" r="r" b="b"/>
              <a:pathLst>
                <a:path w="3320415">
                  <a:moveTo>
                    <a:pt x="0" y="0"/>
                  </a:moveTo>
                  <a:lnTo>
                    <a:pt x="3320004" y="0"/>
                  </a:lnTo>
                </a:path>
              </a:pathLst>
            </a:custGeom>
            <a:ln w="61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6918" y="1019486"/>
              <a:ext cx="2771140" cy="0"/>
            </a:xfrm>
            <a:custGeom>
              <a:avLst/>
              <a:gdLst/>
              <a:ahLst/>
              <a:cxnLst/>
              <a:rect l="l" t="t" r="r" b="b"/>
              <a:pathLst>
                <a:path w="2771140">
                  <a:moveTo>
                    <a:pt x="0" y="0"/>
                  </a:moveTo>
                  <a:lnTo>
                    <a:pt x="2770739" y="0"/>
                  </a:lnTo>
                </a:path>
              </a:pathLst>
            </a:custGeom>
            <a:ln w="9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70739" y="1236200"/>
              <a:ext cx="5224145" cy="0"/>
            </a:xfrm>
            <a:custGeom>
              <a:avLst/>
              <a:gdLst/>
              <a:ahLst/>
              <a:cxnLst/>
              <a:rect l="l" t="t" r="r" b="b"/>
              <a:pathLst>
                <a:path w="5224145">
                  <a:moveTo>
                    <a:pt x="0" y="0"/>
                  </a:moveTo>
                  <a:lnTo>
                    <a:pt x="5224124" y="0"/>
                  </a:lnTo>
                </a:path>
              </a:pathLst>
            </a:custGeom>
            <a:ln w="33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25008" y="2341131"/>
              <a:ext cx="549275" cy="0"/>
            </a:xfrm>
            <a:custGeom>
              <a:avLst/>
              <a:gdLst/>
              <a:ahLst/>
              <a:cxnLst/>
              <a:rect l="l" t="t" r="r" b="b"/>
              <a:pathLst>
                <a:path w="549275">
                  <a:moveTo>
                    <a:pt x="0" y="0"/>
                  </a:moveTo>
                  <a:lnTo>
                    <a:pt x="549265" y="0"/>
                  </a:lnTo>
                </a:path>
              </a:pathLst>
            </a:custGeom>
            <a:ln w="9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26179" y="3305657"/>
              <a:ext cx="4748530" cy="0"/>
            </a:xfrm>
            <a:custGeom>
              <a:avLst/>
              <a:gdLst/>
              <a:ahLst/>
              <a:cxnLst/>
              <a:rect l="l" t="t" r="r" b="b"/>
              <a:pathLst>
                <a:path w="4748530">
                  <a:moveTo>
                    <a:pt x="0" y="0"/>
                  </a:moveTo>
                  <a:lnTo>
                    <a:pt x="4748094" y="0"/>
                  </a:lnTo>
                </a:path>
              </a:pathLst>
            </a:custGeom>
            <a:ln w="183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42803" y="6528884"/>
              <a:ext cx="1440815" cy="229235"/>
            </a:xfrm>
            <a:custGeom>
              <a:avLst/>
              <a:gdLst/>
              <a:ahLst/>
              <a:cxnLst/>
              <a:rect l="l" t="t" r="r" b="b"/>
              <a:pathLst>
                <a:path w="1440815" h="229234">
                  <a:moveTo>
                    <a:pt x="0" y="0"/>
                  </a:moveTo>
                  <a:lnTo>
                    <a:pt x="1440296" y="0"/>
                  </a:lnTo>
                </a:path>
                <a:path w="1440815" h="229234">
                  <a:moveTo>
                    <a:pt x="0" y="228922"/>
                  </a:moveTo>
                  <a:lnTo>
                    <a:pt x="1428090" y="228922"/>
                  </a:lnTo>
                </a:path>
              </a:pathLst>
            </a:custGeom>
            <a:ln w="122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37842" y="1347668"/>
              <a:ext cx="9525" cy="180340"/>
            </a:xfrm>
            <a:custGeom>
              <a:avLst/>
              <a:gdLst/>
              <a:ahLst/>
              <a:cxnLst/>
              <a:rect l="l" t="t" r="r" b="b"/>
              <a:pathLst>
                <a:path w="9525" h="180340">
                  <a:moveTo>
                    <a:pt x="9154" y="179767"/>
                  </a:moveTo>
                  <a:lnTo>
                    <a:pt x="0" y="179767"/>
                  </a:lnTo>
                  <a:lnTo>
                    <a:pt x="0" y="0"/>
                  </a:lnTo>
                  <a:lnTo>
                    <a:pt x="9154" y="0"/>
                  </a:lnTo>
                  <a:lnTo>
                    <a:pt x="9154" y="179767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17924" y="1333892"/>
            <a:ext cx="42862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8655" algn="l"/>
                <a:tab pos="1095375" algn="l"/>
                <a:tab pos="3048000" algn="l"/>
              </a:tabLst>
            </a:pPr>
            <a:r>
              <a:rPr sz="1100" spc="175" dirty="0">
                <a:solidFill>
                  <a:srgbClr val="4B4D4D"/>
                </a:solidFill>
                <a:latin typeface="Times New Roman"/>
                <a:cs typeface="Times New Roman"/>
              </a:rPr>
              <a:t>o:f7</a:t>
            </a:r>
            <a:r>
              <a:rPr sz="110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100" spc="270" dirty="0">
                <a:solidFill>
                  <a:srgbClr val="4B4D4D"/>
                </a:solidFill>
                <a:latin typeface="Times New Roman"/>
                <a:cs typeface="Times New Roman"/>
              </a:rPr>
              <a:t>act</a:t>
            </a:r>
            <a:r>
              <a:rPr sz="110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100" spc="385" dirty="0">
                <a:solidFill>
                  <a:srgbClr val="4B4D4D"/>
                </a:solidFill>
                <a:latin typeface="Times New Roman"/>
                <a:cs typeface="Times New Roman"/>
              </a:rPr>
              <a:t>on</a:t>
            </a:r>
            <a:r>
              <a:rPr sz="1100" spc="185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00" spc="360" dirty="0">
                <a:solidFill>
                  <a:srgbClr val="4B4D4D"/>
                </a:solidFill>
                <a:latin typeface="Times New Roman"/>
                <a:cs typeface="Times New Roman"/>
              </a:rPr>
              <a:t>an</a:t>
            </a:r>
            <a:r>
              <a:rPr sz="1100" spc="130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00" spc="320" dirty="0">
                <a:solidFill>
                  <a:srgbClr val="4B4D4D"/>
                </a:solidFill>
                <a:latin typeface="Times New Roman"/>
                <a:cs typeface="Times New Roman"/>
              </a:rPr>
              <a:t>obj</a:t>
            </a:r>
            <a:r>
              <a:rPr sz="1100" spc="120" dirty="0">
                <a:solidFill>
                  <a:srgbClr val="4B4D4D"/>
                </a:solidFill>
                <a:latin typeface="Times New Roman"/>
                <a:cs typeface="Times New Roman"/>
              </a:rPr>
              <a:t>  </a:t>
            </a:r>
            <a:r>
              <a:rPr sz="1100" spc="250" dirty="0">
                <a:solidFill>
                  <a:srgbClr val="4B4D4D"/>
                </a:solidFill>
                <a:latin typeface="Times New Roman"/>
                <a:cs typeface="Times New Roman"/>
              </a:rPr>
              <a:t>ct.</a:t>
            </a:r>
            <a:r>
              <a:rPr sz="1100" spc="140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00" spc="100" dirty="0">
                <a:solidFill>
                  <a:srgbClr val="383B3B"/>
                </a:solidFill>
                <a:latin typeface="Times New Roman"/>
                <a:cs typeface="Times New Roman"/>
              </a:rPr>
              <a:t>'"The</a:t>
            </a:r>
            <a:r>
              <a:rPr sz="1100" spc="175" dirty="0">
                <a:solidFill>
                  <a:srgbClr val="383B3B"/>
                </a:solidFill>
                <a:latin typeface="Times New Roman"/>
                <a:cs typeface="Times New Roman"/>
              </a:rPr>
              <a:t> </a:t>
            </a:r>
            <a:r>
              <a:rPr sz="1100" spc="70" dirty="0">
                <a:solidFill>
                  <a:srgbClr val="383B3B"/>
                </a:solidFill>
                <a:latin typeface="Times New Roman"/>
                <a:cs typeface="Times New Roman"/>
              </a:rPr>
              <a:t>di</a:t>
            </a:r>
            <a:r>
              <a:rPr sz="1100" dirty="0">
                <a:solidFill>
                  <a:srgbClr val="383B3B"/>
                </a:solidFill>
                <a:latin typeface="Times New Roman"/>
                <a:cs typeface="Times New Roman"/>
              </a:rPr>
              <a:t>	</a:t>
            </a:r>
            <a:r>
              <a:rPr sz="1100" spc="300" dirty="0">
                <a:solidFill>
                  <a:srgbClr val="4B4D4D"/>
                </a:solidFill>
                <a:latin typeface="Times New Roman"/>
                <a:cs typeface="Times New Roman"/>
              </a:rPr>
              <a:t>plac</a:t>
            </a:r>
            <a:r>
              <a:rPr sz="1100" spc="170" dirty="0">
                <a:solidFill>
                  <a:srgbClr val="4B4D4D"/>
                </a:solidFill>
                <a:latin typeface="Times New Roman"/>
                <a:cs typeface="Times New Roman"/>
              </a:rPr>
              <a:t>  </a:t>
            </a:r>
            <a:r>
              <a:rPr sz="1100" spc="575" dirty="0">
                <a:solidFill>
                  <a:srgbClr val="4B4D4D"/>
                </a:solidFill>
                <a:latin typeface="Times New Roman"/>
                <a:cs typeface="Times New Roman"/>
              </a:rPr>
              <a:t>m</a:t>
            </a:r>
            <a:r>
              <a:rPr sz="1100" spc="565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00" spc="125" dirty="0">
                <a:solidFill>
                  <a:srgbClr val="4B4D4D"/>
                </a:solidFill>
                <a:latin typeface="Times New Roman"/>
                <a:cs typeface="Times New Roman"/>
              </a:rPr>
              <a:t>nrt</a:t>
            </a:r>
            <a:r>
              <a:rPr sz="1050" spc="125" dirty="0">
                <a:solidFill>
                  <a:srgbClr val="4B4D4D"/>
                </a:solidFill>
                <a:latin typeface="Times New Roman"/>
                <a:cs typeface="Times New Roman"/>
              </a:rPr>
              <a:t>i</a:t>
            </a:r>
            <a:r>
              <a:rPr sz="1050" spc="125" dirty="0">
                <a:solidFill>
                  <a:srgbClr val="BCC1C1"/>
                </a:solidFill>
                <a:latin typeface="Times New Roman"/>
                <a:cs typeface="Times New Roman"/>
              </a:rPr>
              <a:t>.</a:t>
            </a:r>
            <a:r>
              <a:rPr sz="1050" spc="125" dirty="0">
                <a:solidFill>
                  <a:srgbClr val="5D6262"/>
                </a:solidFill>
                <a:latin typeface="Times New Roman"/>
                <a:cs typeface="Times New Roman"/>
              </a:rPr>
              <a:t>s,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48666" y="1333892"/>
            <a:ext cx="6572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50" dirty="0">
                <a:solidFill>
                  <a:srgbClr val="383B3B"/>
                </a:solidFill>
                <a:latin typeface="Times New Roman"/>
                <a:cs typeface="Times New Roman"/>
              </a:rPr>
              <a:t>ay</a:t>
            </a:r>
            <a:r>
              <a:rPr sz="1100" spc="114" dirty="0">
                <a:solidFill>
                  <a:srgbClr val="383B3B"/>
                </a:solidFill>
                <a:latin typeface="Times New Roman"/>
                <a:cs typeface="Times New Roman"/>
              </a:rPr>
              <a:t>  </a:t>
            </a:r>
            <a:r>
              <a:rPr sz="1100" spc="185" dirty="0">
                <a:solidFill>
                  <a:srgbClr val="4B4D4D"/>
                </a:solidFill>
                <a:latin typeface="Times New Roman"/>
                <a:cs typeface="Times New Roman"/>
              </a:rPr>
              <a:t>.Sm,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52512" y="1522880"/>
            <a:ext cx="574929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7270" algn="l"/>
                <a:tab pos="2493645" algn="l"/>
                <a:tab pos="2743200" algn="l"/>
                <a:tab pos="3866515" algn="l"/>
              </a:tabLst>
            </a:pPr>
            <a:r>
              <a:rPr sz="1150" spc="180" dirty="0">
                <a:solidFill>
                  <a:srgbClr val="4B4D4D"/>
                </a:solidFill>
                <a:latin typeface="Times New Roman"/>
                <a:cs typeface="Times New Roman"/>
              </a:rPr>
              <a:t>in</a:t>
            </a:r>
            <a:r>
              <a:rPr sz="1150" spc="360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50" spc="185" dirty="0">
                <a:solidFill>
                  <a:srgbClr val="4B4D4D"/>
                </a:solidFill>
                <a:latin typeface="Times New Roman"/>
                <a:cs typeface="Times New Roman"/>
              </a:rPr>
              <a:t>the</a:t>
            </a:r>
            <a:r>
              <a:rPr sz="1150" spc="365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50" spc="204" dirty="0">
                <a:solidFill>
                  <a:srgbClr val="4B4D4D"/>
                </a:solidFill>
                <a:latin typeface="Times New Roman"/>
                <a:cs typeface="Times New Roman"/>
              </a:rPr>
              <a:t>direct.ion</a:t>
            </a:r>
            <a:r>
              <a:rPr sz="1150" spc="285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50" spc="204" dirty="0">
                <a:solidFill>
                  <a:srgbClr val="4B4D4D"/>
                </a:solidFill>
                <a:latin typeface="Times New Roman"/>
                <a:cs typeface="Times New Roman"/>
              </a:rPr>
              <a:t>oC</a:t>
            </a:r>
            <a:r>
              <a:rPr sz="900" spc="204" dirty="0">
                <a:solidFill>
                  <a:srgbClr val="4B4D4D"/>
                </a:solidFill>
                <a:latin typeface="Times New Roman"/>
                <a:cs typeface="Times New Roman"/>
              </a:rPr>
              <a:t>-</a:t>
            </a:r>
            <a:r>
              <a:rPr sz="900" dirty="0">
                <a:solidFill>
                  <a:srgbClr val="4B4D4D"/>
                </a:solidFill>
                <a:latin typeface="Times New Roman"/>
                <a:cs typeface="Times New Roman"/>
              </a:rPr>
              <a:t>f,</a:t>
            </a:r>
            <a:r>
              <a:rPr sz="900" spc="175" dirty="0">
                <a:solidFill>
                  <a:srgbClr val="4B4D4D"/>
                </a:solidFill>
                <a:latin typeface="Times New Roman"/>
                <a:cs typeface="Times New Roman"/>
              </a:rPr>
              <a:t>  </a:t>
            </a:r>
            <a:r>
              <a:rPr sz="1150" spc="-25" dirty="0">
                <a:solidFill>
                  <a:srgbClr val="4B4D4D"/>
                </a:solidFill>
                <a:latin typeface="Times New Roman"/>
                <a:cs typeface="Times New Roman"/>
              </a:rPr>
              <a:t>roe</a:t>
            </a:r>
            <a:r>
              <a:rPr sz="115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150" spc="-50" dirty="0">
                <a:solidFill>
                  <a:srgbClr val="4B4D4D"/>
                </a:solidFill>
                <a:latin typeface="Times New Roman"/>
                <a:cs typeface="Times New Roman"/>
              </a:rPr>
              <a:t>(</a:t>
            </a:r>
            <a:r>
              <a:rPr sz="115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050" spc="-25" dirty="0">
                <a:solidFill>
                  <a:srgbClr val="4B4D4D"/>
                </a:solidFill>
                <a:latin typeface="Times New Roman"/>
                <a:cs typeface="Times New Roman"/>
              </a:rPr>
              <a:t>i=</a:t>
            </a:r>
            <a:r>
              <a:rPr sz="105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150" spc="250" dirty="0">
                <a:solidFill>
                  <a:srgbClr val="4B4D4D"/>
                </a:solidFill>
                <a:latin typeface="Times New Roman"/>
                <a:cs typeface="Times New Roman"/>
              </a:rPr>
              <a:t>1.2).</a:t>
            </a:r>
            <a:r>
              <a:rPr sz="1150" spc="100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50" spc="295" dirty="0">
                <a:solidFill>
                  <a:srgbClr val="4B4D4D"/>
                </a:solidFill>
                <a:latin typeface="Times New Roman"/>
                <a:cs typeface="Times New Roman"/>
              </a:rPr>
              <a:t>Let</a:t>
            </a:r>
            <a:r>
              <a:rPr sz="1150" spc="225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50" spc="295" dirty="0">
                <a:solidFill>
                  <a:srgbClr val="4B4D4D"/>
                </a:solidFill>
                <a:latin typeface="Times New Roman"/>
                <a:cs typeface="Times New Roman"/>
              </a:rPr>
              <a:t>u</a:t>
            </a:r>
            <a:r>
              <a:rPr sz="115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150" spc="260" dirty="0">
                <a:solidFill>
                  <a:srgbClr val="4B4D4D"/>
                </a:solidFill>
                <a:latin typeface="Times New Roman"/>
                <a:cs typeface="Times New Roman"/>
              </a:rPr>
              <a:t>take</a:t>
            </a:r>
            <a:r>
              <a:rPr sz="1150" spc="160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050" spc="160" dirty="0">
                <a:solidFill>
                  <a:srgbClr val="4B4D4D"/>
                </a:solidFill>
                <a:latin typeface="Times New Roman"/>
                <a:cs typeface="Times New Roman"/>
              </a:rPr>
              <a:t>it</a:t>
            </a:r>
            <a:r>
              <a:rPr sz="1050" spc="385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50" spc="229" dirty="0">
                <a:solidFill>
                  <a:srgbClr val="4B4D4D"/>
                </a:solidFill>
                <a:latin typeface="Times New Roman"/>
                <a:cs typeface="Times New Roman"/>
              </a:rPr>
              <a:t>that</a:t>
            </a:r>
            <a:r>
              <a:rPr sz="1150" spc="235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50" spc="250" dirty="0">
                <a:solidFill>
                  <a:srgbClr val="383B3B"/>
                </a:solidFill>
                <a:latin typeface="Times New Roman"/>
                <a:cs typeface="Times New Roman"/>
              </a:rPr>
              <a:t>the</a:t>
            </a:r>
            <a:r>
              <a:rPr sz="1150" spc="170" dirty="0">
                <a:solidFill>
                  <a:srgbClr val="383B3B"/>
                </a:solidFill>
                <a:latin typeface="Times New Roman"/>
                <a:cs typeface="Times New Roman"/>
              </a:rPr>
              <a:t> </a:t>
            </a:r>
            <a:r>
              <a:rPr sz="1150" spc="285" dirty="0">
                <a:solidFill>
                  <a:srgbClr val="4B4D4D"/>
                </a:solidFill>
                <a:latin typeface="Times New Roman"/>
                <a:cs typeface="Times New Roman"/>
              </a:rPr>
              <a:t>force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02329" y="1735315"/>
            <a:ext cx="1018540" cy="371475"/>
          </a:xfrm>
          <a:custGeom>
            <a:avLst/>
            <a:gdLst/>
            <a:ahLst/>
            <a:cxnLst/>
            <a:rect l="l" t="t" r="r" b="b"/>
            <a:pathLst>
              <a:path w="1018539" h="371475">
                <a:moveTo>
                  <a:pt x="9156" y="182638"/>
                </a:moveTo>
                <a:lnTo>
                  <a:pt x="0" y="182638"/>
                </a:lnTo>
                <a:lnTo>
                  <a:pt x="0" y="370967"/>
                </a:lnTo>
                <a:lnTo>
                  <a:pt x="9156" y="370967"/>
                </a:lnTo>
                <a:lnTo>
                  <a:pt x="9156" y="182638"/>
                </a:lnTo>
                <a:close/>
              </a:path>
              <a:path w="1018539" h="371475">
                <a:moveTo>
                  <a:pt x="1018260" y="0"/>
                </a:moveTo>
                <a:lnTo>
                  <a:pt x="1009116" y="0"/>
                </a:lnTo>
                <a:lnTo>
                  <a:pt x="1009116" y="182181"/>
                </a:lnTo>
                <a:lnTo>
                  <a:pt x="1018260" y="182181"/>
                </a:lnTo>
                <a:lnTo>
                  <a:pt x="1018260" y="0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14148" y="1721534"/>
            <a:ext cx="84264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180" dirty="0">
                <a:solidFill>
                  <a:srgbClr val="4B4D4D"/>
                </a:solidFill>
                <a:latin typeface="Times New Roman"/>
                <a:cs typeface="Times New Roman"/>
              </a:rPr>
              <a:t>the</a:t>
            </a:r>
            <a:r>
              <a:rPr sz="1100" spc="145" dirty="0">
                <a:solidFill>
                  <a:srgbClr val="4B4D4D"/>
                </a:solidFill>
                <a:latin typeface="Times New Roman"/>
                <a:cs typeface="Times New Roman"/>
              </a:rPr>
              <a:t>  </a:t>
            </a:r>
            <a:r>
              <a:rPr sz="1100" spc="335" dirty="0">
                <a:solidFill>
                  <a:srgbClr val="4B4D4D"/>
                </a:solidFill>
                <a:latin typeface="Times New Roman"/>
                <a:cs typeface="Times New Roman"/>
              </a:rPr>
              <a:t>work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52284" y="1700167"/>
            <a:ext cx="4850765" cy="40449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270"/>
              </a:spcBef>
              <a:tabLst>
                <a:tab pos="427355" algn="l"/>
                <a:tab pos="1198245" algn="l"/>
                <a:tab pos="1477010" algn="l"/>
                <a:tab pos="1711325" algn="l"/>
                <a:tab pos="2834640" algn="l"/>
                <a:tab pos="3114675" algn="l"/>
              </a:tabLst>
            </a:pPr>
            <a:r>
              <a:rPr sz="1100" spc="150" dirty="0">
                <a:solidFill>
                  <a:srgbClr val="4B4D4D"/>
                </a:solidFill>
                <a:latin typeface="Times New Roman"/>
                <a:cs typeface="Times New Roman"/>
              </a:rPr>
              <a:t>t</a:t>
            </a:r>
            <a:r>
              <a:rPr sz="110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050" spc="370" dirty="0">
                <a:solidFill>
                  <a:srgbClr val="4B4D4D"/>
                </a:solidFill>
                <a:latin typeface="Arial"/>
                <a:cs typeface="Arial"/>
              </a:rPr>
              <a:t>on</a:t>
            </a:r>
            <a:r>
              <a:rPr sz="1050" spc="360" dirty="0">
                <a:solidFill>
                  <a:srgbClr val="4B4D4D"/>
                </a:solidFill>
                <a:latin typeface="Arial"/>
                <a:cs typeface="Arial"/>
              </a:rPr>
              <a:t> </a:t>
            </a:r>
            <a:r>
              <a:rPr sz="1100" spc="-50" dirty="0">
                <a:solidFill>
                  <a:srgbClr val="4B4D4D"/>
                </a:solidFill>
                <a:latin typeface="Times New Roman"/>
                <a:cs typeface="Times New Roman"/>
              </a:rPr>
              <a:t>h</a:t>
            </a:r>
            <a:r>
              <a:rPr sz="110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100" spc="-25" dirty="0">
                <a:solidFill>
                  <a:srgbClr val="4B4D4D"/>
                </a:solidFill>
                <a:latin typeface="Times New Roman"/>
                <a:cs typeface="Times New Roman"/>
              </a:rPr>
              <a:t>bj</a:t>
            </a:r>
            <a:r>
              <a:rPr sz="110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100" spc="-25" dirty="0">
                <a:solidFill>
                  <a:srgbClr val="4B4D4D"/>
                </a:solidFill>
                <a:latin typeface="Times New Roman"/>
                <a:cs typeface="Times New Roman"/>
              </a:rPr>
              <a:t>ct</a:t>
            </a:r>
            <a:r>
              <a:rPr sz="110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050" spc="254" dirty="0">
                <a:solidFill>
                  <a:srgbClr val="4B4D4D"/>
                </a:solidFill>
                <a:latin typeface="Arial"/>
                <a:cs typeface="Arial"/>
              </a:rPr>
              <a:t>through</a:t>
            </a:r>
            <a:r>
              <a:rPr sz="1050" spc="254" dirty="0">
                <a:solidFill>
                  <a:srgbClr val="BCC1C1"/>
                </a:solidFill>
                <a:latin typeface="Arial"/>
                <a:cs typeface="Arial"/>
              </a:rPr>
              <a:t>·</a:t>
            </a:r>
            <a:r>
              <a:rPr sz="1100" spc="254" dirty="0">
                <a:solidFill>
                  <a:srgbClr val="4B4D4D"/>
                </a:solidFill>
                <a:latin typeface="Times New Roman"/>
                <a:cs typeface="Times New Roman"/>
              </a:rPr>
              <a:t>h</a:t>
            </a:r>
            <a:r>
              <a:rPr sz="110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100" spc="-25" dirty="0">
                <a:solidFill>
                  <a:srgbClr val="4B4D4D"/>
                </a:solidFill>
                <a:latin typeface="Times New Roman"/>
                <a:cs typeface="Times New Roman"/>
              </a:rPr>
              <a:t>di</a:t>
            </a:r>
            <a:r>
              <a:rPr sz="110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100" spc="315" dirty="0">
                <a:solidFill>
                  <a:srgbClr val="4B4D4D"/>
                </a:solidFill>
                <a:latin typeface="Times New Roman"/>
                <a:cs typeface="Times New Roman"/>
              </a:rPr>
              <a:t>placement.</a:t>
            </a:r>
            <a:r>
              <a:rPr sz="1100" spc="114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00" spc="229" dirty="0">
                <a:solidFill>
                  <a:srgbClr val="4B4D4D"/>
                </a:solidFill>
                <a:latin typeface="Times New Roman"/>
                <a:cs typeface="Times New Roman"/>
              </a:rPr>
              <a:t>"What</a:t>
            </a:r>
            <a:r>
              <a:rPr sz="1100" spc="210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000" spc="75" dirty="0">
                <a:solidFill>
                  <a:srgbClr val="4B4D4D"/>
                </a:solidFill>
                <a:latin typeface="Arial"/>
                <a:cs typeface="Arial"/>
              </a:rPr>
              <a:t>i.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spc="370" dirty="0">
                <a:solidFill>
                  <a:srgbClr val="4B4D4D"/>
                </a:solidFill>
                <a:latin typeface="Times New Roman"/>
                <a:cs typeface="Times New Roman"/>
              </a:rPr>
              <a:t>done</a:t>
            </a:r>
            <a:r>
              <a:rPr sz="1100" spc="130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4B4D4D"/>
                </a:solidFill>
                <a:latin typeface="Arial"/>
                <a:cs typeface="Arial"/>
              </a:rPr>
              <a:t>:iin</a:t>
            </a:r>
            <a:r>
              <a:rPr sz="1000" spc="254" dirty="0">
                <a:solidFill>
                  <a:srgbClr val="4B4D4D"/>
                </a:solidFill>
                <a:latin typeface="Arial"/>
                <a:cs typeface="Arial"/>
              </a:rPr>
              <a:t> </a:t>
            </a:r>
            <a:r>
              <a:rPr sz="1100" spc="265" dirty="0">
                <a:solidFill>
                  <a:srgbClr val="383B3B"/>
                </a:solidFill>
                <a:latin typeface="Times New Roman"/>
                <a:cs typeface="Times New Roman"/>
              </a:rPr>
              <a:t>this</a:t>
            </a:r>
            <a:r>
              <a:rPr sz="1100" spc="185" dirty="0">
                <a:solidFill>
                  <a:srgbClr val="383B3B"/>
                </a:solidFill>
                <a:latin typeface="Times New Roman"/>
                <a:cs typeface="Times New Roman"/>
              </a:rPr>
              <a:t> </a:t>
            </a:r>
            <a:r>
              <a:rPr sz="1100" spc="325" dirty="0">
                <a:solidFill>
                  <a:srgbClr val="383B3B"/>
                </a:solidFill>
                <a:latin typeface="Times New Roman"/>
                <a:cs typeface="Times New Roman"/>
              </a:rPr>
              <a:t>ca</a:t>
            </a:r>
            <a:r>
              <a:rPr sz="1100" spc="405" dirty="0">
                <a:solidFill>
                  <a:srgbClr val="383B3B"/>
                </a:solidFill>
                <a:latin typeface="Times New Roman"/>
                <a:cs typeface="Times New Roman"/>
              </a:rPr>
              <a:t> </a:t>
            </a:r>
            <a:r>
              <a:rPr sz="1100" spc="135" dirty="0">
                <a:solidFill>
                  <a:srgbClr val="AAAAAA"/>
                </a:solidFill>
                <a:latin typeface="Times New Roman"/>
                <a:cs typeface="Times New Roman"/>
              </a:rPr>
              <a:t>,</a:t>
            </a:r>
            <a:r>
              <a:rPr sz="1100" spc="135" dirty="0">
                <a:solidFill>
                  <a:srgbClr val="4B4D4D"/>
                </a:solidFill>
                <a:latin typeface="Times New Roman"/>
                <a:cs typeface="Times New Roman"/>
              </a:rPr>
              <a:t>e</a:t>
            </a:r>
            <a:r>
              <a:rPr sz="1100" spc="135" dirty="0">
                <a:solidFill>
                  <a:srgbClr val="777777"/>
                </a:solidFill>
                <a:latin typeface="Times New Roman"/>
                <a:cs typeface="Times New Roman"/>
              </a:rPr>
              <a:t>.</a:t>
            </a:r>
            <a:r>
              <a:rPr sz="1100" spc="135" dirty="0">
                <a:solidFill>
                  <a:srgbClr val="939393"/>
                </a:solidFill>
                <a:latin typeface="Times New Roman"/>
                <a:cs typeface="Times New Roman"/>
              </a:rPr>
              <a:t>'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77792" y="2210156"/>
            <a:ext cx="38100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285" dirty="0">
                <a:solidFill>
                  <a:srgbClr val="4B4D4D"/>
                </a:solidFill>
                <a:latin typeface="Arial"/>
                <a:cs typeface="Arial"/>
              </a:rPr>
              <a:t>F=7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06858" y="2643329"/>
            <a:ext cx="1003935" cy="6089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100" spc="600" dirty="0">
                <a:solidFill>
                  <a:srgbClr val="4B4D4D"/>
                </a:solidFill>
                <a:latin typeface="Times New Roman"/>
                <a:cs typeface="Times New Roman"/>
              </a:rPr>
              <a:t>'W=Fx</a:t>
            </a:r>
            <a:endParaRPr sz="1100">
              <a:latin typeface="Times New Roman"/>
              <a:cs typeface="Times New Roman"/>
            </a:endParaRPr>
          </a:p>
          <a:p>
            <a:pPr marL="327660">
              <a:lnSpc>
                <a:spcPct val="100000"/>
              </a:lnSpc>
              <a:spcBef>
                <a:spcPts val="220"/>
              </a:spcBef>
            </a:pPr>
            <a:r>
              <a:rPr sz="1100" spc="670" dirty="0">
                <a:solidFill>
                  <a:srgbClr val="4B4D4D"/>
                </a:solidFill>
                <a:latin typeface="Arial"/>
                <a:cs typeface="Arial"/>
              </a:rPr>
              <a:t>=7x8</a:t>
            </a:r>
            <a:endParaRPr sz="1100">
              <a:latin typeface="Arial"/>
              <a:cs typeface="Arial"/>
            </a:endParaRPr>
          </a:p>
          <a:p>
            <a:pPr marL="311150">
              <a:lnSpc>
                <a:spcPct val="100000"/>
              </a:lnSpc>
              <a:spcBef>
                <a:spcPts val="195"/>
              </a:spcBef>
            </a:pPr>
            <a:r>
              <a:rPr sz="1100" spc="565" dirty="0">
                <a:solidFill>
                  <a:srgbClr val="4B4D4D"/>
                </a:solidFill>
                <a:latin typeface="Times New Roman"/>
                <a:cs typeface="Times New Roman"/>
              </a:rPr>
              <a:t>=56J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69049" y="2587194"/>
            <a:ext cx="6350" cy="200660"/>
          </a:xfrm>
          <a:custGeom>
            <a:avLst/>
            <a:gdLst/>
            <a:ahLst/>
            <a:cxnLst/>
            <a:rect l="l" t="t" r="r" b="b"/>
            <a:pathLst>
              <a:path w="6350" h="200660">
                <a:moveTo>
                  <a:pt x="6102" y="200350"/>
                </a:moveTo>
                <a:lnTo>
                  <a:pt x="0" y="200350"/>
                </a:lnTo>
                <a:lnTo>
                  <a:pt x="0" y="0"/>
                </a:lnTo>
                <a:lnTo>
                  <a:pt x="6102" y="0"/>
                </a:lnTo>
                <a:lnTo>
                  <a:pt x="6102" y="200350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052578" y="2582282"/>
            <a:ext cx="616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105" dirty="0">
                <a:solidFill>
                  <a:srgbClr val="1F1F21"/>
                </a:solidFill>
                <a:latin typeface="Arial"/>
                <a:cs typeface="Arial"/>
              </a:rPr>
              <a:t>Fi</a:t>
            </a:r>
            <a:r>
              <a:rPr sz="1100" b="1" spc="-95" dirty="0">
                <a:solidFill>
                  <a:srgbClr val="1F1F21"/>
                </a:solidFill>
                <a:latin typeface="Arial"/>
                <a:cs typeface="Arial"/>
              </a:rPr>
              <a:t>g</a:t>
            </a:r>
            <a:r>
              <a:rPr sz="1100" b="1" spc="100" dirty="0">
                <a:solidFill>
                  <a:srgbClr val="1F1F21"/>
                </a:solidFill>
                <a:latin typeface="Arial"/>
                <a:cs typeface="Arial"/>
              </a:rPr>
              <a:t>"</a:t>
            </a:r>
            <a:r>
              <a:rPr sz="1100" b="1" spc="114" dirty="0">
                <a:solidFill>
                  <a:srgbClr val="1F1F21"/>
                </a:solidFill>
                <a:latin typeface="Arial"/>
                <a:cs typeface="Arial"/>
              </a:rPr>
              <a:t>1</a:t>
            </a:r>
            <a:r>
              <a:rPr sz="1100" b="1" spc="-465" dirty="0">
                <a:solidFill>
                  <a:srgbClr val="939393"/>
                </a:solidFill>
                <a:latin typeface="Arial"/>
                <a:cs typeface="Arial"/>
              </a:rPr>
              <a:t>1</a:t>
            </a:r>
            <a:r>
              <a:rPr sz="1100" b="1" spc="110" dirty="0">
                <a:solidFill>
                  <a:srgbClr val="AAAAAA"/>
                </a:solidFill>
                <a:latin typeface="Arial"/>
                <a:cs typeface="Arial"/>
              </a:rPr>
              <a:t>.</a:t>
            </a:r>
            <a:r>
              <a:rPr sz="1100" b="1" spc="-185" dirty="0">
                <a:solidFill>
                  <a:srgbClr val="383B3B"/>
                </a:solidFill>
                <a:latin typeface="Arial"/>
                <a:cs typeface="Arial"/>
              </a:rPr>
              <a:t>.</a:t>
            </a:r>
            <a:r>
              <a:rPr sz="1100" b="1" spc="110" dirty="0">
                <a:solidFill>
                  <a:srgbClr val="1F1F21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312242" y="3898883"/>
            <a:ext cx="1013460" cy="188595"/>
            <a:chOff x="2312242" y="3898883"/>
            <a:chExt cx="1013460" cy="188595"/>
          </a:xfrm>
        </p:grpSpPr>
        <p:sp>
          <p:nvSpPr>
            <p:cNvPr id="32" name="object 32"/>
            <p:cNvSpPr/>
            <p:nvPr/>
          </p:nvSpPr>
          <p:spPr>
            <a:xfrm>
              <a:off x="2312242" y="3898883"/>
              <a:ext cx="9525" cy="188595"/>
            </a:xfrm>
            <a:custGeom>
              <a:avLst/>
              <a:gdLst/>
              <a:ahLst/>
              <a:cxnLst/>
              <a:rect l="l" t="t" r="r" b="b"/>
              <a:pathLst>
                <a:path w="9525" h="188595">
                  <a:moveTo>
                    <a:pt x="9154" y="188328"/>
                  </a:moveTo>
                  <a:lnTo>
                    <a:pt x="0" y="188328"/>
                  </a:lnTo>
                  <a:lnTo>
                    <a:pt x="0" y="0"/>
                  </a:lnTo>
                  <a:lnTo>
                    <a:pt x="9154" y="0"/>
                  </a:lnTo>
                  <a:lnTo>
                    <a:pt x="9154" y="188328"/>
                  </a:lnTo>
                  <a:close/>
                </a:path>
              </a:pathLst>
            </a:custGeom>
            <a:solidFill>
              <a:srgbClr val="CAE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16126" y="3898883"/>
              <a:ext cx="9525" cy="188595"/>
            </a:xfrm>
            <a:custGeom>
              <a:avLst/>
              <a:gdLst/>
              <a:ahLst/>
              <a:cxnLst/>
              <a:rect l="l" t="t" r="r" b="b"/>
              <a:pathLst>
                <a:path w="9525" h="188595">
                  <a:moveTo>
                    <a:pt x="9154" y="188328"/>
                  </a:moveTo>
                  <a:lnTo>
                    <a:pt x="0" y="188328"/>
                  </a:lnTo>
                  <a:lnTo>
                    <a:pt x="0" y="0"/>
                  </a:lnTo>
                  <a:lnTo>
                    <a:pt x="9154" y="0"/>
                  </a:lnTo>
                  <a:lnTo>
                    <a:pt x="9154" y="188328"/>
                  </a:lnTo>
                  <a:close/>
                </a:path>
              </a:pathLst>
            </a:custGeom>
            <a:solidFill>
              <a:srgbClr val="C1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32299" y="3533837"/>
            <a:ext cx="209423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b="1" spc="240" dirty="0">
                <a:solidFill>
                  <a:srgbClr val="827295"/>
                </a:solidFill>
                <a:latin typeface="Arial"/>
                <a:cs typeface="Arial"/>
              </a:rPr>
              <a:t>-</a:t>
            </a:r>
            <a:r>
              <a:rPr sz="1250" b="1" spc="315" dirty="0">
                <a:solidFill>
                  <a:srgbClr val="827295"/>
                </a:solidFill>
                <a:latin typeface="Arial"/>
                <a:cs typeface="Arial"/>
              </a:rPr>
              <a:t>ry-</a:t>
            </a:r>
            <a:r>
              <a:rPr sz="1250" b="1" spc="425" dirty="0">
                <a:solidFill>
                  <a:srgbClr val="827295"/>
                </a:solidFill>
                <a:latin typeface="Arial"/>
                <a:cs typeface="Arial"/>
              </a:rPr>
              <a:t>pes</a:t>
            </a:r>
            <a:r>
              <a:rPr sz="1250" b="1" spc="220" dirty="0">
                <a:solidFill>
                  <a:srgbClr val="827295"/>
                </a:solidFill>
                <a:latin typeface="Arial"/>
                <a:cs typeface="Arial"/>
              </a:rPr>
              <a:t> </a:t>
            </a:r>
            <a:r>
              <a:rPr sz="1250" b="1" spc="355" dirty="0">
                <a:solidFill>
                  <a:srgbClr val="827295"/>
                </a:solidFill>
                <a:latin typeface="Arial"/>
                <a:cs typeface="Arial"/>
              </a:rPr>
              <a:t>of</a:t>
            </a:r>
            <a:r>
              <a:rPr sz="1250" b="1" spc="650" dirty="0">
                <a:solidFill>
                  <a:srgbClr val="827295"/>
                </a:solidFill>
                <a:latin typeface="Arial"/>
                <a:cs typeface="Arial"/>
              </a:rPr>
              <a:t> </a:t>
            </a:r>
            <a:r>
              <a:rPr sz="1250" b="1" spc="725" dirty="0">
                <a:solidFill>
                  <a:srgbClr val="827295"/>
                </a:solidFill>
                <a:latin typeface="Arial"/>
                <a:cs typeface="Arial"/>
              </a:rPr>
              <a:t>Work</a:t>
            </a:r>
            <a:endParaRPr sz="1250">
              <a:latin typeface="Arial"/>
              <a:cs typeface="Arial"/>
            </a:endParaRPr>
          </a:p>
          <a:p>
            <a:pPr marL="214629">
              <a:lnSpc>
                <a:spcPct val="100000"/>
              </a:lnSpc>
              <a:spcBef>
                <a:spcPts val="1320"/>
              </a:spcBef>
              <a:tabLst>
                <a:tab pos="679450" algn="l"/>
                <a:tab pos="1050290" algn="l"/>
              </a:tabLst>
            </a:pPr>
            <a:r>
              <a:rPr sz="1100" spc="615" dirty="0">
                <a:solidFill>
                  <a:srgbClr val="383B3B"/>
                </a:solidFill>
                <a:latin typeface="Times New Roman"/>
                <a:cs typeface="Times New Roman"/>
              </a:rPr>
              <a:t>Ob</a:t>
            </a:r>
            <a:r>
              <a:rPr sz="1100" dirty="0">
                <a:solidFill>
                  <a:srgbClr val="383B3B"/>
                </a:solidFill>
                <a:latin typeface="Times New Roman"/>
                <a:cs typeface="Times New Roman"/>
              </a:rPr>
              <a:t>	</a:t>
            </a:r>
            <a:r>
              <a:rPr sz="1100" spc="35" dirty="0">
                <a:solidFill>
                  <a:srgbClr val="A1BFC1"/>
                </a:solidFill>
                <a:latin typeface="Times New Roman"/>
                <a:cs typeface="Times New Roman"/>
              </a:rPr>
              <a:t>.</a:t>
            </a:r>
            <a:r>
              <a:rPr sz="1100" spc="35" dirty="0">
                <a:solidFill>
                  <a:srgbClr val="4B4D4D"/>
                </a:solidFill>
                <a:latin typeface="Times New Roman"/>
                <a:cs typeface="Times New Roman"/>
              </a:rPr>
              <a:t>rv</a:t>
            </a:r>
            <a:r>
              <a:rPr sz="110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100" spc="455" dirty="0">
                <a:solidFill>
                  <a:srgbClr val="4B4D4D"/>
                </a:solidFill>
                <a:latin typeface="Times New Roman"/>
                <a:cs typeface="Times New Roman"/>
              </a:rPr>
              <a:t>Fig].</a:t>
            </a:r>
            <a:r>
              <a:rPr sz="1100" spc="325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00" spc="-25" dirty="0">
                <a:solidFill>
                  <a:srgbClr val="A1BFC1"/>
                </a:solidFill>
                <a:latin typeface="Times New Roman"/>
                <a:cs typeface="Times New Roman"/>
              </a:rPr>
              <a:t>·</a:t>
            </a:r>
            <a:r>
              <a:rPr sz="1100" spc="-25" dirty="0">
                <a:solidFill>
                  <a:srgbClr val="4B4D4D"/>
                </a:solidFill>
                <a:latin typeface="Times New Roman"/>
                <a:cs typeface="Times New Roman"/>
              </a:rPr>
              <a:t>.,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28462" y="5640939"/>
            <a:ext cx="64769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1F1F21"/>
                </a:solidFill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49730" y="5648356"/>
            <a:ext cx="116205" cy="182245"/>
          </a:xfrm>
          <a:prstGeom prst="rect">
            <a:avLst/>
          </a:prstGeom>
          <a:solidFill>
            <a:srgbClr val="E8EDED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1050" spc="-50" dirty="0">
                <a:solidFill>
                  <a:srgbClr val="BCC1C1"/>
                </a:solidFill>
                <a:latin typeface="Arial"/>
                <a:cs typeface="Arial"/>
              </a:rPr>
              <a:t>'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293117" y="5648356"/>
            <a:ext cx="3766820" cy="378460"/>
            <a:chOff x="3293117" y="5648356"/>
            <a:chExt cx="3766820" cy="378460"/>
          </a:xfrm>
        </p:grpSpPr>
        <p:sp>
          <p:nvSpPr>
            <p:cNvPr id="38" name="object 38"/>
            <p:cNvSpPr/>
            <p:nvPr/>
          </p:nvSpPr>
          <p:spPr>
            <a:xfrm>
              <a:off x="6917461" y="5648363"/>
              <a:ext cx="142875" cy="182245"/>
            </a:xfrm>
            <a:custGeom>
              <a:avLst/>
              <a:gdLst/>
              <a:ahLst/>
              <a:cxnLst/>
              <a:rect l="l" t="t" r="r" b="b"/>
              <a:pathLst>
                <a:path w="142875" h="182245">
                  <a:moveTo>
                    <a:pt x="9156" y="0"/>
                  </a:moveTo>
                  <a:lnTo>
                    <a:pt x="0" y="0"/>
                  </a:lnTo>
                  <a:lnTo>
                    <a:pt x="0" y="182181"/>
                  </a:lnTo>
                  <a:lnTo>
                    <a:pt x="9156" y="182181"/>
                  </a:lnTo>
                  <a:lnTo>
                    <a:pt x="9156" y="0"/>
                  </a:lnTo>
                  <a:close/>
                </a:path>
                <a:path w="142875" h="182245">
                  <a:moveTo>
                    <a:pt x="142303" y="0"/>
                  </a:moveTo>
                  <a:lnTo>
                    <a:pt x="136194" y="0"/>
                  </a:lnTo>
                  <a:lnTo>
                    <a:pt x="136194" y="182181"/>
                  </a:lnTo>
                  <a:lnTo>
                    <a:pt x="142303" y="182181"/>
                  </a:lnTo>
                  <a:lnTo>
                    <a:pt x="142303" y="0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293117" y="5846755"/>
              <a:ext cx="6350" cy="180340"/>
            </a:xfrm>
            <a:custGeom>
              <a:avLst/>
              <a:gdLst/>
              <a:ahLst/>
              <a:cxnLst/>
              <a:rect l="l" t="t" r="r" b="b"/>
              <a:pathLst>
                <a:path w="6350" h="180339">
                  <a:moveTo>
                    <a:pt x="6102" y="179767"/>
                  </a:moveTo>
                  <a:lnTo>
                    <a:pt x="0" y="179767"/>
                  </a:lnTo>
                  <a:lnTo>
                    <a:pt x="0" y="0"/>
                  </a:lnTo>
                  <a:lnTo>
                    <a:pt x="6102" y="0"/>
                  </a:lnTo>
                  <a:lnTo>
                    <a:pt x="6102" y="179767"/>
                  </a:lnTo>
                  <a:close/>
                </a:path>
              </a:pathLst>
            </a:custGeom>
            <a:solidFill>
              <a:srgbClr val="C1D1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36013" y="5344613"/>
            <a:ext cx="443039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3785">
              <a:lnSpc>
                <a:spcPct val="100000"/>
              </a:lnSpc>
              <a:spcBef>
                <a:spcPts val="100"/>
              </a:spcBef>
            </a:pPr>
            <a:r>
              <a:rPr sz="1100" b="1" spc="250" dirty="0">
                <a:solidFill>
                  <a:srgbClr val="1F1F21"/>
                </a:solidFill>
                <a:latin typeface="Arial"/>
                <a:cs typeface="Arial"/>
              </a:rPr>
              <a:t>F</a:t>
            </a:r>
            <a:r>
              <a:rPr sz="1100" b="1" spc="250" dirty="0">
                <a:solidFill>
                  <a:srgbClr val="383B3B"/>
                </a:solidFill>
                <a:latin typeface="Arial"/>
                <a:cs typeface="Arial"/>
              </a:rPr>
              <a:t>i</a:t>
            </a:r>
            <a:r>
              <a:rPr sz="1100" b="1" spc="250" dirty="0">
                <a:solidFill>
                  <a:srgbClr val="1F1F21"/>
                </a:solidFill>
                <a:latin typeface="Arial"/>
                <a:cs typeface="Arial"/>
              </a:rPr>
              <a:t>g</a:t>
            </a:r>
            <a:r>
              <a:rPr sz="1100" b="1" spc="120" dirty="0">
                <a:solidFill>
                  <a:srgbClr val="1F1F21"/>
                </a:solidFill>
                <a:latin typeface="Arial"/>
                <a:cs typeface="Arial"/>
              </a:rPr>
              <a:t>  </a:t>
            </a:r>
            <a:r>
              <a:rPr sz="1100" b="1" spc="-95" dirty="0">
                <a:solidFill>
                  <a:srgbClr val="1F1F21"/>
                </a:solidFill>
                <a:latin typeface="Arial"/>
                <a:cs typeface="Arial"/>
              </a:rPr>
              <a:t>""1</a:t>
            </a:r>
            <a:r>
              <a:rPr sz="1100" b="1" spc="-95" dirty="0">
                <a:solidFill>
                  <a:srgbClr val="383B3B"/>
                </a:solidFill>
                <a:latin typeface="Arial"/>
                <a:cs typeface="Arial"/>
              </a:rPr>
              <a:t>-</a:t>
            </a:r>
            <a:r>
              <a:rPr sz="1100" b="1" spc="-50" dirty="0">
                <a:solidFill>
                  <a:srgbClr val="1F1F21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2860">
              <a:lnSpc>
                <a:spcPct val="100000"/>
              </a:lnSpc>
              <a:spcBef>
                <a:spcPts val="1015"/>
              </a:spcBef>
              <a:tabLst>
                <a:tab pos="495934" algn="l"/>
                <a:tab pos="1002030" algn="l"/>
                <a:tab pos="2597150" algn="l"/>
                <a:tab pos="3054350" algn="l"/>
              </a:tabLst>
            </a:pPr>
            <a:r>
              <a:rPr sz="1050" spc="65" dirty="0">
                <a:solidFill>
                  <a:srgbClr val="BCC1C1"/>
                </a:solidFill>
                <a:latin typeface="Arial"/>
                <a:cs typeface="Arial"/>
              </a:rPr>
              <a:t>·</a:t>
            </a:r>
            <a:r>
              <a:rPr sz="1050" spc="55" dirty="0">
                <a:solidFill>
                  <a:srgbClr val="BCC1C1"/>
                </a:solidFill>
                <a:latin typeface="Arial"/>
                <a:cs typeface="Arial"/>
              </a:rPr>
              <a:t> </a:t>
            </a:r>
            <a:r>
              <a:rPr sz="1050" spc="80" dirty="0">
                <a:solidFill>
                  <a:srgbClr val="5D6262"/>
                </a:solidFill>
                <a:latin typeface="Arial"/>
                <a:cs typeface="Arial"/>
              </a:rPr>
              <a:t>nd</a:t>
            </a:r>
            <a:r>
              <a:rPr sz="1050" dirty="0">
                <a:solidFill>
                  <a:srgbClr val="5D6262"/>
                </a:solidFill>
                <a:latin typeface="Arial"/>
                <a:cs typeface="Arial"/>
              </a:rPr>
              <a:t>	</a:t>
            </a:r>
            <a:r>
              <a:rPr sz="900" spc="60" dirty="0">
                <a:solidFill>
                  <a:srgbClr val="4B4D4D"/>
                </a:solidFill>
                <a:latin typeface="Arial"/>
                <a:cs typeface="Arial"/>
              </a:rPr>
              <a:t>,ut</a:t>
            </a:r>
            <a:r>
              <a:rPr sz="900" spc="130" dirty="0">
                <a:solidFill>
                  <a:srgbClr val="4B4D4D"/>
                </a:solidFill>
                <a:latin typeface="Arial"/>
                <a:cs typeface="Arial"/>
              </a:rPr>
              <a:t>  </a:t>
            </a:r>
            <a:r>
              <a:rPr sz="1000" spc="45" dirty="0">
                <a:solidFill>
                  <a:srgbClr val="4B4D4D"/>
                </a:solidFill>
                <a:latin typeface="Arial"/>
                <a:cs typeface="Arial"/>
              </a:rPr>
              <a:t>in</a:t>
            </a:r>
            <a:r>
              <a:rPr sz="1000" dirty="0">
                <a:solidFill>
                  <a:srgbClr val="4B4D4D"/>
                </a:solidFill>
                <a:latin typeface="Arial"/>
                <a:cs typeface="Arial"/>
              </a:rPr>
              <a:t>	</a:t>
            </a:r>
            <a:r>
              <a:rPr sz="1050" spc="350" dirty="0">
                <a:solidFill>
                  <a:srgbClr val="4B4D4D"/>
                </a:solidFill>
                <a:latin typeface="Arial"/>
                <a:cs typeface="Arial"/>
              </a:rPr>
              <a:t>which</a:t>
            </a:r>
            <a:r>
              <a:rPr sz="1050" spc="-215" dirty="0">
                <a:solidFill>
                  <a:srgbClr val="4B4D4D"/>
                </a:solidFill>
                <a:latin typeface="Arial"/>
                <a:cs typeface="Arial"/>
              </a:rPr>
              <a:t> </a:t>
            </a:r>
            <a:r>
              <a:rPr sz="1050" spc="385" dirty="0">
                <a:solidFill>
                  <a:srgbClr val="4B4D4D"/>
                </a:solidFill>
                <a:latin typeface="Arial"/>
                <a:cs typeface="Arial"/>
              </a:rPr>
              <a:t>d</a:t>
            </a:r>
            <a:r>
              <a:rPr sz="1050" spc="-15" dirty="0">
                <a:solidFill>
                  <a:srgbClr val="4B4D4D"/>
                </a:solidFill>
                <a:latin typeface="Arial"/>
                <a:cs typeface="Arial"/>
              </a:rPr>
              <a:t> </a:t>
            </a:r>
            <a:r>
              <a:rPr sz="1000" spc="215" dirty="0">
                <a:solidFill>
                  <a:srgbClr val="4B4D4D"/>
                </a:solidFill>
                <a:latin typeface="Arial"/>
                <a:cs typeface="Arial"/>
              </a:rPr>
              <a:t>·r</a:t>
            </a:r>
            <a:r>
              <a:rPr sz="1000" spc="145" dirty="0">
                <a:solidFill>
                  <a:srgbClr val="4B4D4D"/>
                </a:solidFill>
                <a:latin typeface="Arial"/>
                <a:cs typeface="Arial"/>
              </a:rPr>
              <a:t>  </a:t>
            </a:r>
            <a:r>
              <a:rPr sz="1050" spc="270" dirty="0">
                <a:solidFill>
                  <a:srgbClr val="4B4D4D"/>
                </a:solidFill>
                <a:latin typeface="Arial"/>
                <a:cs typeface="Arial"/>
              </a:rPr>
              <a:t>ction</a:t>
            </a:r>
            <a:r>
              <a:rPr sz="1050" dirty="0">
                <a:solidFill>
                  <a:srgbClr val="4B4D4D"/>
                </a:solidFill>
                <a:latin typeface="Arial"/>
                <a:cs typeface="Arial"/>
              </a:rPr>
              <a:t>	</a:t>
            </a:r>
            <a:r>
              <a:rPr sz="1050" spc="310" dirty="0">
                <a:solidFill>
                  <a:srgbClr val="4B4D4D"/>
                </a:solidFill>
                <a:latin typeface="Arial"/>
                <a:cs typeface="Arial"/>
              </a:rPr>
              <a:t>ore</a:t>
            </a:r>
            <a:r>
              <a:rPr sz="1050" dirty="0">
                <a:solidFill>
                  <a:srgbClr val="4B4D4D"/>
                </a:solidFill>
                <a:latin typeface="Arial"/>
                <a:cs typeface="Arial"/>
              </a:rPr>
              <a:t>	</a:t>
            </a:r>
            <a:r>
              <a:rPr sz="1050" spc="390" dirty="0">
                <a:solidFill>
                  <a:srgbClr val="5D6262"/>
                </a:solidFill>
                <a:latin typeface="Arial"/>
                <a:cs typeface="Arial"/>
              </a:rPr>
              <a:t>and</a:t>
            </a:r>
            <a:r>
              <a:rPr sz="1050" spc="-135" dirty="0">
                <a:solidFill>
                  <a:srgbClr val="5D6262"/>
                </a:solidFill>
                <a:latin typeface="Arial"/>
                <a:cs typeface="Arial"/>
              </a:rPr>
              <a:t> </a:t>
            </a:r>
            <a:r>
              <a:rPr sz="1050" spc="245" dirty="0">
                <a:solidFill>
                  <a:srgbClr val="4B4D4D"/>
                </a:solidFill>
                <a:latin typeface="Arial"/>
                <a:cs typeface="Arial"/>
              </a:rPr>
              <a:t>di.</a:t>
            </a:r>
            <a:r>
              <a:rPr sz="1050" spc="-30" dirty="0">
                <a:solidFill>
                  <a:srgbClr val="4B4D4D"/>
                </a:solidFill>
                <a:latin typeface="Arial"/>
                <a:cs typeface="Arial"/>
              </a:rPr>
              <a:t> </a:t>
            </a:r>
            <a:r>
              <a:rPr sz="1050" spc="265" dirty="0">
                <a:solidFill>
                  <a:srgbClr val="4B4D4D"/>
                </a:solidFill>
                <a:latin typeface="Arial"/>
                <a:cs typeface="Arial"/>
              </a:rPr>
              <a:t>pl</a:t>
            </a:r>
            <a:r>
              <a:rPr sz="1050" spc="150" dirty="0">
                <a:solidFill>
                  <a:srgbClr val="4B4D4D"/>
                </a:solidFill>
                <a:latin typeface="Arial"/>
                <a:cs typeface="Arial"/>
              </a:rPr>
              <a:t>  </a:t>
            </a:r>
            <a:r>
              <a:rPr sz="1050" spc="215" dirty="0">
                <a:solidFill>
                  <a:srgbClr val="5D6262"/>
                </a:solidFill>
                <a:latin typeface="Arial"/>
                <a:cs typeface="Arial"/>
              </a:rPr>
              <a:t>ce.m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  <a:tabLst>
                <a:tab pos="483234" algn="l"/>
              </a:tabLst>
            </a:pPr>
            <a:r>
              <a:rPr sz="1050" spc="170" dirty="0">
                <a:solidFill>
                  <a:srgbClr val="5D6262"/>
                </a:solidFill>
                <a:latin typeface="Times New Roman"/>
                <a:cs typeface="Times New Roman"/>
              </a:rPr>
              <a:t>a.ch</a:t>
            </a:r>
            <a:r>
              <a:rPr sz="1050" dirty="0">
                <a:solidFill>
                  <a:srgbClr val="5D6262"/>
                </a:solidFill>
                <a:latin typeface="Times New Roman"/>
                <a:cs typeface="Times New Roman"/>
              </a:rPr>
              <a:t>	</a:t>
            </a:r>
            <a:r>
              <a:rPr sz="1050" spc="135" dirty="0">
                <a:solidFill>
                  <a:srgbClr val="4B4D4D"/>
                </a:solidFill>
                <a:latin typeface="Times New Roman"/>
                <a:cs typeface="Times New Roman"/>
              </a:rPr>
              <a:t>itua.</a:t>
            </a:r>
            <a:r>
              <a:rPr sz="1050" spc="135" dirty="0">
                <a:solidFill>
                  <a:srgbClr val="BCC1C1"/>
                </a:solidFill>
                <a:latin typeface="Times New Roman"/>
                <a:cs typeface="Times New Roman"/>
              </a:rPr>
              <a:t>,</a:t>
            </a:r>
            <a:r>
              <a:rPr sz="1050" spc="135" dirty="0">
                <a:solidFill>
                  <a:srgbClr val="5D6262"/>
                </a:solidFill>
                <a:latin typeface="Times New Roman"/>
                <a:cs typeface="Times New Roman"/>
              </a:rPr>
              <a:t>•</a:t>
            </a:r>
            <a:r>
              <a:rPr sz="1050" spc="135" dirty="0">
                <a:solidFill>
                  <a:srgbClr val="4B4D4D"/>
                </a:solidFill>
                <a:latin typeface="Times New Roman"/>
                <a:cs typeface="Times New Roman"/>
              </a:rPr>
              <a:t>on?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032841" y="6271024"/>
            <a:ext cx="9525" cy="180340"/>
          </a:xfrm>
          <a:custGeom>
            <a:avLst/>
            <a:gdLst/>
            <a:ahLst/>
            <a:cxnLst/>
            <a:rect l="l" t="t" r="r" b="b"/>
            <a:pathLst>
              <a:path w="9525" h="180339">
                <a:moveTo>
                  <a:pt x="9154" y="179767"/>
                </a:moveTo>
                <a:lnTo>
                  <a:pt x="0" y="179767"/>
                </a:lnTo>
                <a:lnTo>
                  <a:pt x="0" y="0"/>
                </a:lnTo>
                <a:lnTo>
                  <a:pt x="9154" y="0"/>
                </a:lnTo>
                <a:lnTo>
                  <a:pt x="9154" y="179767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127846" y="6001463"/>
            <a:ext cx="1528445" cy="44830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08915" indent="-196215">
              <a:lnSpc>
                <a:spcPct val="100000"/>
              </a:lnSpc>
              <a:spcBef>
                <a:spcPts val="480"/>
              </a:spcBef>
              <a:buClr>
                <a:srgbClr val="1F1F21"/>
              </a:buClr>
              <a:buChar char="•"/>
              <a:tabLst>
                <a:tab pos="208915" algn="l"/>
                <a:tab pos="446405" algn="l"/>
              </a:tabLst>
            </a:pPr>
            <a:r>
              <a:rPr sz="1100" spc="-50" dirty="0">
                <a:solidFill>
                  <a:srgbClr val="4B4D4D"/>
                </a:solidFill>
                <a:latin typeface="Times New Roman"/>
                <a:cs typeface="Times New Roman"/>
              </a:rPr>
              <a:t>I</a:t>
            </a:r>
            <a:r>
              <a:rPr sz="1100" dirty="0">
                <a:solidFill>
                  <a:srgbClr val="4B4D4D"/>
                </a:solidFill>
                <a:latin typeface="Times New Roman"/>
                <a:cs typeface="Times New Roman"/>
              </a:rPr>
              <a:t>	</a:t>
            </a:r>
            <a:r>
              <a:rPr sz="1100" spc="370" dirty="0">
                <a:solidFill>
                  <a:srgbClr val="4B4D4D"/>
                </a:solidFill>
                <a:latin typeface="Times New Roman"/>
                <a:cs typeface="Times New Roman"/>
              </a:rPr>
              <a:t>work</a:t>
            </a:r>
            <a:r>
              <a:rPr sz="1100" spc="190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00" spc="300" dirty="0">
                <a:solidFill>
                  <a:srgbClr val="4B4D4D"/>
                </a:solidFill>
                <a:latin typeface="Times New Roman"/>
                <a:cs typeface="Times New Roman"/>
              </a:rPr>
              <a:t>bein</a:t>
            </a:r>
            <a:endParaRPr sz="1100">
              <a:latin typeface="Times New Roman"/>
              <a:cs typeface="Times New Roman"/>
            </a:endParaRPr>
          </a:p>
          <a:p>
            <a:pPr marL="212090" indent="-198755">
              <a:lnSpc>
                <a:spcPct val="100000"/>
              </a:lnSpc>
              <a:spcBef>
                <a:spcPts val="365"/>
              </a:spcBef>
              <a:buClr>
                <a:srgbClr val="1F1F21"/>
              </a:buClr>
              <a:buChar char="•"/>
              <a:tabLst>
                <a:tab pos="212090" algn="l"/>
                <a:tab pos="1369695" algn="l"/>
              </a:tabLst>
            </a:pPr>
            <a:r>
              <a:rPr sz="1000" spc="254" dirty="0">
                <a:solidFill>
                  <a:srgbClr val="383B3B"/>
                </a:solidFill>
                <a:latin typeface="Arial"/>
                <a:cs typeface="Arial"/>
              </a:rPr>
              <a:t>Wou</a:t>
            </a:r>
            <a:r>
              <a:rPr sz="1000" spc="254" dirty="0">
                <a:solidFill>
                  <a:srgbClr val="4B4D4D"/>
                </a:solidFill>
                <a:latin typeface="Arial"/>
                <a:cs typeface="Arial"/>
              </a:rPr>
              <a:t>1.d</a:t>
            </a:r>
            <a:r>
              <a:rPr sz="1000" spc="165" dirty="0">
                <a:solidFill>
                  <a:srgbClr val="4B4D4D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BCC1C1"/>
                </a:solidFill>
                <a:latin typeface="Times New Roman"/>
                <a:cs typeface="Times New Roman"/>
              </a:rPr>
              <a:t>.</a:t>
            </a:r>
            <a:r>
              <a:rPr sz="1050" dirty="0">
                <a:solidFill>
                  <a:srgbClr val="4B4D4D"/>
                </a:solidFill>
                <a:latin typeface="Times New Roman"/>
                <a:cs typeface="Times New Roman"/>
              </a:rPr>
              <a:t>irt</a:t>
            </a:r>
            <a:r>
              <a:rPr sz="1050" spc="25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383B3B"/>
                </a:solidFill>
                <a:latin typeface="Arial"/>
                <a:cs typeface="Arial"/>
              </a:rPr>
              <a:t>be</a:t>
            </a:r>
            <a:r>
              <a:rPr sz="1000" dirty="0">
                <a:solidFill>
                  <a:srgbClr val="383B3B"/>
                </a:solidFill>
                <a:latin typeface="Arial"/>
                <a:cs typeface="Arial"/>
              </a:rPr>
              <a:t>	</a:t>
            </a:r>
            <a:r>
              <a:rPr sz="1000" spc="-25" dirty="0">
                <a:solidFill>
                  <a:srgbClr val="4B4D4D"/>
                </a:solidFill>
                <a:latin typeface="Arial"/>
                <a:cs typeface="Arial"/>
              </a:rPr>
              <a:t>po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671918" y="6001463"/>
            <a:ext cx="1922780" cy="448309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1100" spc="375" dirty="0">
                <a:solidFill>
                  <a:srgbClr val="4B4D4D"/>
                </a:solidFill>
                <a:latin typeface="Times New Roman"/>
                <a:cs typeface="Times New Roman"/>
              </a:rPr>
              <a:t>done</a:t>
            </a:r>
            <a:r>
              <a:rPr sz="1100" spc="130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00" spc="305" dirty="0">
                <a:solidFill>
                  <a:srgbClr val="4B4D4D"/>
                </a:solidFill>
                <a:latin typeface="Times New Roman"/>
                <a:cs typeface="Times New Roman"/>
              </a:rPr>
              <a:t>in</a:t>
            </a:r>
            <a:r>
              <a:rPr sz="1100" spc="155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00" spc="350" dirty="0">
                <a:solidFill>
                  <a:srgbClr val="4B4D4D"/>
                </a:solidFill>
                <a:latin typeface="Times New Roman"/>
                <a:cs typeface="Times New Roman"/>
              </a:rPr>
              <a:t>each</a:t>
            </a:r>
            <a:r>
              <a:rPr sz="1100" spc="170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00" spc="320" dirty="0">
                <a:solidFill>
                  <a:srgbClr val="4B4D4D"/>
                </a:solidFill>
                <a:latin typeface="Times New Roman"/>
                <a:cs typeface="Times New Roman"/>
              </a:rPr>
              <a:t>case</a:t>
            </a:r>
            <a:r>
              <a:rPr sz="1100" spc="490" dirty="0">
                <a:solidFill>
                  <a:srgbClr val="4B4D4D"/>
                </a:solidFill>
                <a:latin typeface="Times New Roman"/>
                <a:cs typeface="Times New Roman"/>
              </a:rPr>
              <a:t> </a:t>
            </a:r>
            <a:r>
              <a:rPr sz="1100" spc="200" dirty="0">
                <a:solidFill>
                  <a:srgbClr val="5D6262"/>
                </a:solidFill>
                <a:latin typeface="Times New Roman"/>
                <a:cs typeface="Times New Roman"/>
              </a:rPr>
              <a:t>?'</a:t>
            </a:r>
            <a:endParaRPr sz="1100">
              <a:latin typeface="Times New Roman"/>
              <a:cs typeface="Times New Roman"/>
            </a:endParaRPr>
          </a:p>
          <a:p>
            <a:pPr marL="41910" algn="ctr">
              <a:lnSpc>
                <a:spcPct val="100000"/>
              </a:lnSpc>
              <a:spcBef>
                <a:spcPts val="365"/>
              </a:spcBef>
              <a:tabLst>
                <a:tab pos="358775" algn="l"/>
              </a:tabLst>
            </a:pPr>
            <a:r>
              <a:rPr sz="1050" spc="165" dirty="0">
                <a:solidFill>
                  <a:srgbClr val="383B3B"/>
                </a:solidFill>
                <a:latin typeface="Times New Roman"/>
                <a:cs typeface="Times New Roman"/>
              </a:rPr>
              <a:t>i</a:t>
            </a:r>
            <a:r>
              <a:rPr sz="1050" spc="165" dirty="0">
                <a:solidFill>
                  <a:srgbClr val="5D6262"/>
                </a:solidFill>
                <a:latin typeface="Times New Roman"/>
                <a:cs typeface="Times New Roman"/>
              </a:rPr>
              <a:t>t</a:t>
            </a:r>
            <a:r>
              <a:rPr sz="1050" spc="165" dirty="0">
                <a:solidFill>
                  <a:srgbClr val="383B3B"/>
                </a:solidFill>
                <a:latin typeface="Times New Roman"/>
                <a:cs typeface="Times New Roman"/>
              </a:rPr>
              <a:t>i</a:t>
            </a:r>
            <a:r>
              <a:rPr sz="1050" dirty="0">
                <a:solidFill>
                  <a:srgbClr val="383B3B"/>
                </a:solidFill>
                <a:latin typeface="Times New Roman"/>
                <a:cs typeface="Times New Roman"/>
              </a:rPr>
              <a:t>	</a:t>
            </a:r>
            <a:r>
              <a:rPr sz="1000" spc="365" dirty="0">
                <a:solidFill>
                  <a:srgbClr val="4B4D4D"/>
                </a:solidFill>
                <a:latin typeface="Arial"/>
                <a:cs typeface="Arial"/>
              </a:rPr>
              <a:t>e</a:t>
            </a:r>
            <a:r>
              <a:rPr sz="1000" spc="110" dirty="0">
                <a:solidFill>
                  <a:srgbClr val="4B4D4D"/>
                </a:solidFill>
                <a:latin typeface="Arial"/>
                <a:cs typeface="Arial"/>
              </a:rPr>
              <a:t> </a:t>
            </a:r>
            <a:r>
              <a:rPr sz="1000" spc="285" dirty="0">
                <a:solidFill>
                  <a:srgbClr val="4B4D4D"/>
                </a:solidFill>
                <a:latin typeface="Arial"/>
                <a:cs typeface="Arial"/>
              </a:rPr>
              <a:t>or</a:t>
            </a:r>
            <a:r>
              <a:rPr sz="1000" spc="190" dirty="0">
                <a:solidFill>
                  <a:srgbClr val="4B4D4D"/>
                </a:solidFill>
                <a:latin typeface="Arial"/>
                <a:cs typeface="Arial"/>
              </a:rPr>
              <a:t> </a:t>
            </a:r>
            <a:r>
              <a:rPr sz="1000" spc="350" dirty="0">
                <a:solidFill>
                  <a:srgbClr val="4B4D4D"/>
                </a:solidFill>
                <a:latin typeface="Arial"/>
                <a:cs typeface="Arial"/>
              </a:rPr>
              <a:t>ne=a</a:t>
            </a:r>
            <a:r>
              <a:rPr sz="1000" spc="140" dirty="0">
                <a:solidFill>
                  <a:srgbClr val="4B4D4D"/>
                </a:solidFill>
                <a:latin typeface="Arial"/>
                <a:cs typeface="Arial"/>
              </a:rPr>
              <a:t> </a:t>
            </a:r>
            <a:r>
              <a:rPr sz="1050" spc="185" dirty="0">
                <a:solidFill>
                  <a:srgbClr val="4B4D4D"/>
                </a:solidFill>
                <a:latin typeface="Times New Roman"/>
                <a:cs typeface="Times New Roman"/>
              </a:rPr>
              <a:t>i  </a:t>
            </a:r>
            <a:r>
              <a:rPr sz="1000" spc="325" dirty="0">
                <a:solidFill>
                  <a:srgbClr val="4B4D4D"/>
                </a:solidFill>
                <a:latin typeface="Arial"/>
                <a:cs typeface="Arial"/>
              </a:rPr>
              <a:t>e?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50773" y="5648362"/>
            <a:ext cx="410845" cy="182245"/>
          </a:xfrm>
          <a:custGeom>
            <a:avLst/>
            <a:gdLst/>
            <a:ahLst/>
            <a:cxnLst/>
            <a:rect l="l" t="t" r="r" b="b"/>
            <a:pathLst>
              <a:path w="410845" h="182245">
                <a:moveTo>
                  <a:pt x="9144" y="0"/>
                </a:moveTo>
                <a:lnTo>
                  <a:pt x="0" y="0"/>
                </a:lnTo>
                <a:lnTo>
                  <a:pt x="0" y="182181"/>
                </a:lnTo>
                <a:lnTo>
                  <a:pt x="9144" y="182181"/>
                </a:lnTo>
                <a:lnTo>
                  <a:pt x="9144" y="0"/>
                </a:lnTo>
                <a:close/>
              </a:path>
              <a:path w="410845" h="182245">
                <a:moveTo>
                  <a:pt x="410718" y="0"/>
                </a:moveTo>
                <a:lnTo>
                  <a:pt x="398513" y="0"/>
                </a:lnTo>
                <a:lnTo>
                  <a:pt x="398513" y="182181"/>
                </a:lnTo>
                <a:lnTo>
                  <a:pt x="410718" y="182181"/>
                </a:lnTo>
                <a:lnTo>
                  <a:pt x="410718" y="0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904766" y="5640939"/>
            <a:ext cx="111188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5770" algn="l"/>
              </a:tabLst>
            </a:pPr>
            <a:r>
              <a:rPr sz="1050" spc="30" dirty="0">
                <a:solidFill>
                  <a:srgbClr val="BCC1C1"/>
                </a:solidFill>
                <a:latin typeface="Arial"/>
                <a:cs typeface="Arial"/>
              </a:rPr>
              <a:t>·</a:t>
            </a:r>
            <a:r>
              <a:rPr sz="1050" spc="30" dirty="0">
                <a:solidFill>
                  <a:srgbClr val="4B4D4D"/>
                </a:solidFill>
                <a:latin typeface="Arial"/>
                <a:cs typeface="Arial"/>
              </a:rPr>
              <a:t>n</a:t>
            </a:r>
            <a:r>
              <a:rPr sz="1050" spc="30" dirty="0">
                <a:solidFill>
                  <a:srgbClr val="AAAAAA"/>
                </a:solidFill>
                <a:latin typeface="Arial"/>
                <a:cs typeface="Arial"/>
              </a:rPr>
              <a:t>·</a:t>
            </a:r>
            <a:r>
              <a:rPr sz="1050" dirty="0">
                <a:solidFill>
                  <a:srgbClr val="AAAAAA"/>
                </a:solidFill>
                <a:latin typeface="Arial"/>
                <a:cs typeface="Arial"/>
              </a:rPr>
              <a:t>	</a:t>
            </a:r>
            <a:r>
              <a:rPr sz="1050" spc="195" dirty="0">
                <a:solidFill>
                  <a:srgbClr val="AAAAAA"/>
                </a:solidFill>
                <a:latin typeface="Arial"/>
                <a:cs typeface="Arial"/>
              </a:rPr>
              <a:t>·</a:t>
            </a:r>
            <a:r>
              <a:rPr sz="1050" spc="195" dirty="0">
                <a:solidFill>
                  <a:srgbClr val="4B4D4D"/>
                </a:solidFill>
                <a:latin typeface="Arial"/>
                <a:cs typeface="Arial"/>
              </a:rPr>
              <a:t>cur:</a:t>
            </a:r>
            <a:r>
              <a:rPr sz="1050" spc="195" dirty="0">
                <a:solidFill>
                  <a:srgbClr val="BCC1C1"/>
                </a:solidFill>
                <a:latin typeface="Arial"/>
                <a:cs typeface="Arial"/>
              </a:rPr>
              <a:t>·</a:t>
            </a:r>
            <a:r>
              <a:rPr sz="1050" spc="-10" dirty="0">
                <a:solidFill>
                  <a:srgbClr val="BCC1C1"/>
                </a:solidFill>
                <a:latin typeface="Arial"/>
                <a:cs typeface="Arial"/>
              </a:rPr>
              <a:t> </a:t>
            </a:r>
            <a:r>
              <a:rPr sz="1050" spc="160" dirty="0">
                <a:solidFill>
                  <a:srgbClr val="4B4D4D"/>
                </a:solidFill>
                <a:latin typeface="Arial"/>
                <a:cs typeface="Arial"/>
              </a:rPr>
              <a:t>in</a:t>
            </a:r>
            <a:endParaRPr sz="10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105431" y="6567058"/>
            <a:ext cx="63861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810" dirty="0">
                <a:solidFill>
                  <a:srgbClr val="69BCCD"/>
                </a:solidFill>
                <a:latin typeface="Arial"/>
                <a:cs typeface="Arial"/>
              </a:rPr>
              <a:t>--------------------------------</a:t>
            </a:r>
            <a:r>
              <a:rPr sz="800" b="1" spc="1405" dirty="0">
                <a:solidFill>
                  <a:srgbClr val="0C60A3"/>
                </a:solidFill>
                <a:latin typeface="Arial"/>
                <a:cs typeface="Arial"/>
              </a:rPr>
              <a:t>work</a:t>
            </a:r>
            <a:r>
              <a:rPr sz="800" b="1" spc="560" dirty="0">
                <a:solidFill>
                  <a:srgbClr val="0C60A3"/>
                </a:solidFill>
                <a:latin typeface="Arial"/>
                <a:cs typeface="Arial"/>
              </a:rPr>
              <a:t> </a:t>
            </a:r>
            <a:r>
              <a:rPr sz="800" b="1" spc="345" dirty="0">
                <a:solidFill>
                  <a:srgbClr val="0C60A3"/>
                </a:solidFill>
                <a:latin typeface="Arial"/>
                <a:cs typeface="Arial"/>
              </a:rPr>
              <a:t>anEndergy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1121</Words>
  <Application>Microsoft Office PowerPoint</Application>
  <PresentationFormat>Custom</PresentationFormat>
  <Paragraphs>154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Courier New</vt:lpstr>
      <vt:lpstr>Palatino Linotype</vt:lpstr>
      <vt:lpstr>Times New Roman</vt:lpstr>
      <vt:lpstr>Verdana</vt:lpstr>
      <vt:lpstr>Office Theme</vt:lpstr>
      <vt:lpstr>DIGITAL TEXT BOOK</vt:lpstr>
      <vt:lpstr>PowerPoint Presentation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SONA</dc:title>
  <dc:creator>1ST</dc:creator>
  <cp:lastModifiedBy>alphonsejs995@gmail.com</cp:lastModifiedBy>
  <cp:revision>1</cp:revision>
  <dcterms:created xsi:type="dcterms:W3CDTF">2025-02-11T20:22:22Z</dcterms:created>
  <dcterms:modified xsi:type="dcterms:W3CDTF">2025-03-10T13:54:42Z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2024-03-15T00:00:00Z</vt:filetime>
  </property>
  <property fmtid="{D5CDD505-2E9C-101B-9397-08002B2CF9AE}" pid="3" name="LastSaved">
    <vt:filetime>2025-02-11T00:00:00Z</vt:filetime>
  </property>
  <property fmtid="{D5CDD505-2E9C-101B-9397-08002B2CF9AE}" pid="4" name="Producer">
    <vt:lpwstr>Microsoft: Print To PDF</vt:lpwstr>
  </property>
</Properties>
</file>